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3" r:id="rId5"/>
    <p:sldId id="260" r:id="rId6"/>
    <p:sldId id="264" r:id="rId7"/>
    <p:sldId id="274" r:id="rId8"/>
    <p:sldId id="279" r:id="rId9"/>
    <p:sldId id="275" r:id="rId10"/>
    <p:sldId id="257" r:id="rId11"/>
    <p:sldId id="273" r:id="rId12"/>
    <p:sldId id="261" r:id="rId13"/>
    <p:sldId id="262" r:id="rId14"/>
    <p:sldId id="265" r:id="rId15"/>
    <p:sldId id="266" r:id="rId16"/>
    <p:sldId id="267" r:id="rId17"/>
    <p:sldId id="268" r:id="rId18"/>
    <p:sldId id="272" r:id="rId19"/>
    <p:sldId id="276" r:id="rId20"/>
    <p:sldId id="277" r:id="rId21"/>
    <p:sldId id="271" r:id="rId22"/>
    <p:sldId id="269" r:id="rId23"/>
    <p:sldId id="270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5780" y="2337154"/>
            <a:ext cx="4479637" cy="2509213"/>
          </a:xfrm>
        </p:spPr>
        <p:txBody>
          <a:bodyPr/>
          <a:lstStyle/>
          <a:p>
            <a:r>
              <a:rPr lang="fr-FR" dirty="0" smtClean="0"/>
              <a:t>IMAGIER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 smtClean="0"/>
              <a:t>DU MATERIEL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 </a:t>
            </a:r>
            <a:r>
              <a:rPr lang="fr-FR" dirty="0" smtClean="0"/>
              <a:t>LA PISCINE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76" y="218237"/>
            <a:ext cx="5760720" cy="38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71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5920" y="5467609"/>
            <a:ext cx="10364451" cy="1321118"/>
          </a:xfrm>
        </p:spPr>
        <p:txBody>
          <a:bodyPr>
            <a:normAutofit/>
          </a:bodyPr>
          <a:lstStyle/>
          <a:p>
            <a:r>
              <a:rPr lang="fr-FR" dirty="0" smtClean="0"/>
              <a:t>Anneaux lestes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026" name="Picture 2" descr="ANNEAUX LESTES 4 COULEURS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26" y="618517"/>
            <a:ext cx="3424237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t de 4 anneaux lestés numéroté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915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9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5918" y="5216892"/>
            <a:ext cx="10364451" cy="1321118"/>
          </a:xfrm>
        </p:spPr>
        <p:txBody>
          <a:bodyPr>
            <a:normAutofit/>
          </a:bodyPr>
          <a:lstStyle/>
          <a:p>
            <a:r>
              <a:rPr lang="fr-FR" dirty="0" smtClean="0"/>
              <a:t>Animaux lestes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7410" name="Picture 2" descr="Animaux de plongée  BS JEUX image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70" y="141830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47183" y="5786980"/>
            <a:ext cx="2561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</a:t>
            </a:r>
            <a:r>
              <a:rPr lang="fr-FR" sz="3200" dirty="0" smtClean="0"/>
              <a:t>nimaux lestés</a:t>
            </a:r>
            <a:endParaRPr lang="fr-FR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5009649" y="6277843"/>
            <a:ext cx="1636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a</a:t>
            </a:r>
            <a:r>
              <a:rPr lang="fr-FR" sz="3200" dirty="0" smtClean="0">
                <a:latin typeface="Freestyle Script" panose="030804020302050B0404" pitchFamily="66" charset="0"/>
              </a:rPr>
              <a:t>nimaux lestés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9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994" y="4313062"/>
            <a:ext cx="10364451" cy="1596177"/>
          </a:xfrm>
        </p:spPr>
        <p:txBody>
          <a:bodyPr/>
          <a:lstStyle/>
          <a:p>
            <a:r>
              <a:rPr lang="fr-FR" dirty="0" smtClean="0"/>
              <a:t>palmes</a:t>
            </a:r>
            <a:endParaRPr lang="fr-FR" dirty="0"/>
          </a:p>
        </p:txBody>
      </p:sp>
      <p:pic>
        <p:nvPicPr>
          <p:cNvPr id="5122" name="Picture 2" descr="PALMES COURTES DE PISC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37" y="452581"/>
            <a:ext cx="4240935" cy="42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277202" y="5324464"/>
            <a:ext cx="1342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palmes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5523262" y="5909239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Freestyle Script" panose="030804020302050B0404" pitchFamily="66" charset="0"/>
              </a:rPr>
              <a:t>palmes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6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0650" y="3592625"/>
            <a:ext cx="10364451" cy="1596177"/>
          </a:xfrm>
        </p:spPr>
        <p:txBody>
          <a:bodyPr/>
          <a:lstStyle/>
          <a:p>
            <a:r>
              <a:rPr lang="fr-FR" dirty="0" smtClean="0"/>
              <a:t>Lunettes de </a:t>
            </a:r>
            <a:r>
              <a:rPr lang="fr-FR" dirty="0" err="1" smtClean="0"/>
              <a:t>plongee</a:t>
            </a:r>
            <a:endParaRPr lang="fr-FR" dirty="0"/>
          </a:p>
        </p:txBody>
      </p:sp>
      <p:pic>
        <p:nvPicPr>
          <p:cNvPr id="7170" name="Picture 2" descr="LUNETTES DE NATATION BUTTER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46" y="0"/>
            <a:ext cx="4019261" cy="40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209868" y="4761046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</a:t>
            </a:r>
            <a:r>
              <a:rPr lang="fr-FR" sz="3200" dirty="0" smtClean="0"/>
              <a:t>unettes de plongée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733860" y="5485200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l</a:t>
            </a:r>
            <a:r>
              <a:rPr lang="fr-FR" sz="3200" dirty="0" smtClean="0">
                <a:latin typeface="Freestyle Script" panose="030804020302050B0404" pitchFamily="66" charset="0"/>
              </a:rPr>
              <a:t>unettes de plongée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3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286" y="4200114"/>
            <a:ext cx="10364451" cy="1596177"/>
          </a:xfrm>
        </p:spPr>
        <p:txBody>
          <a:bodyPr/>
          <a:lstStyle/>
          <a:p>
            <a:r>
              <a:rPr lang="fr-FR" dirty="0" smtClean="0"/>
              <a:t>Bonnet de bain</a:t>
            </a:r>
            <a:endParaRPr lang="fr-FR" dirty="0"/>
          </a:p>
        </p:txBody>
      </p:sp>
      <p:pic>
        <p:nvPicPr>
          <p:cNvPr id="8194" name="Picture 2" descr="10 bonnets de natation en tis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29" y="355223"/>
            <a:ext cx="4405746" cy="44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4" t="-478" b="44984"/>
          <a:stretch/>
        </p:blipFill>
        <p:spPr>
          <a:xfrm rot="5400000">
            <a:off x="6726696" y="2007327"/>
            <a:ext cx="3634506" cy="2140747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6327533" y="951345"/>
            <a:ext cx="2604031" cy="9236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4424218" y="951344"/>
            <a:ext cx="1903315" cy="13645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24218" y="5211516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Bonnet de bain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902714" y="5772371"/>
            <a:ext cx="162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b</a:t>
            </a:r>
            <a:r>
              <a:rPr lang="fr-FR" sz="3200" dirty="0" smtClean="0">
                <a:latin typeface="Freestyle Script" panose="030804020302050B0404" pitchFamily="66" charset="0"/>
              </a:rPr>
              <a:t>onnet de bain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95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303" y="4414662"/>
            <a:ext cx="10364451" cy="1596177"/>
          </a:xfrm>
        </p:spPr>
        <p:txBody>
          <a:bodyPr/>
          <a:lstStyle/>
          <a:p>
            <a:r>
              <a:rPr lang="fr-FR" dirty="0" smtClean="0"/>
              <a:t>Panier de basket aquatique</a:t>
            </a:r>
            <a:endParaRPr lang="fr-FR" dirty="0"/>
          </a:p>
        </p:txBody>
      </p:sp>
      <p:pic>
        <p:nvPicPr>
          <p:cNvPr id="10242" name="Picture 2" descr="PANIER DE BASKET AQUA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02" y="13245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7499927" y="1995055"/>
            <a:ext cx="2697018" cy="93287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805382" y="5426064"/>
            <a:ext cx="476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panier de basket aquatique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4160982" y="5906355"/>
            <a:ext cx="2909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Freestyle Script" panose="030804020302050B0404" pitchFamily="66" charset="0"/>
              </a:rPr>
              <a:t>panier de basket aquatique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46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538" y="4252293"/>
            <a:ext cx="10364451" cy="1596177"/>
          </a:xfrm>
        </p:spPr>
        <p:txBody>
          <a:bodyPr/>
          <a:lstStyle/>
          <a:p>
            <a:r>
              <a:rPr lang="fr-FR" dirty="0" smtClean="0"/>
              <a:t>frite</a:t>
            </a:r>
            <a:endParaRPr lang="fr-FR" dirty="0"/>
          </a:p>
        </p:txBody>
      </p:sp>
      <p:pic>
        <p:nvPicPr>
          <p:cNvPr id="11266" name="Picture 2" descr="FRITE DE PISCINE RON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14" y="61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casalsport.com/img/W/CAS/IC/NA/62/U/NA62U/NA62U_I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3" y="1691249"/>
            <a:ext cx="2683212" cy="26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6086766" y="2179782"/>
            <a:ext cx="3408216" cy="59401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655394" y="5334839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frite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743139" y="5848470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Freestyle Script" panose="030804020302050B0404" pitchFamily="66" charset="0"/>
              </a:rPr>
              <a:t>frite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59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www.casalsport.com/img/W/CAS/IC/NA/11/8/NA118/NA118_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254" y="507743"/>
            <a:ext cx="2863273" cy="28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536" y="4119197"/>
            <a:ext cx="10364451" cy="1596177"/>
          </a:xfrm>
        </p:spPr>
        <p:txBody>
          <a:bodyPr/>
          <a:lstStyle/>
          <a:p>
            <a:r>
              <a:rPr lang="fr-FR" dirty="0" smtClean="0"/>
              <a:t>Cerceaux flottants</a:t>
            </a:r>
            <a:endParaRPr lang="fr-FR" dirty="0"/>
          </a:p>
        </p:txBody>
      </p:sp>
      <p:pic>
        <p:nvPicPr>
          <p:cNvPr id="12290" name="Picture 2" descr="https://www.casalsport.com/img/W/CAS/IC/NA/11/8/NA118/NA118_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992" y="996501"/>
            <a:ext cx="37052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5708073" y="2255100"/>
            <a:ext cx="3786907" cy="6913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362303" y="5289748"/>
            <a:ext cx="3078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</a:t>
            </a:r>
            <a:r>
              <a:rPr lang="fr-FR" sz="3200" dirty="0" smtClean="0"/>
              <a:t>erceaux flottants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4666762" y="5861398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c</a:t>
            </a:r>
            <a:r>
              <a:rPr lang="fr-FR" sz="3200" dirty="0" smtClean="0">
                <a:latin typeface="Freestyle Script" panose="030804020302050B0404" pitchFamily="66" charset="0"/>
              </a:rPr>
              <a:t>erceaux flottants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92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7521" y="4329185"/>
            <a:ext cx="10364451" cy="1596177"/>
          </a:xfrm>
        </p:spPr>
        <p:txBody>
          <a:bodyPr/>
          <a:lstStyle/>
          <a:p>
            <a:r>
              <a:rPr lang="fr-FR" dirty="0" smtClean="0"/>
              <a:t>Cerceaux lestes</a:t>
            </a:r>
            <a:endParaRPr lang="fr-FR" dirty="0"/>
          </a:p>
        </p:txBody>
      </p:sp>
      <p:pic>
        <p:nvPicPr>
          <p:cNvPr id="12290" name="Picture 2" descr="https://www.casalsport.com/img/W/CAS/IC/NA/11/8/NA118/NA118_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01" y="1093787"/>
            <a:ext cx="37052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647" y="252921"/>
            <a:ext cx="5763429" cy="4572638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>
            <a:off x="3953194" y="2193590"/>
            <a:ext cx="3786907" cy="6913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518399" y="5340587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</a:t>
            </a:r>
            <a:r>
              <a:rPr lang="fr-FR" sz="3200" dirty="0" smtClean="0"/>
              <a:t>erceaux lestés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4601498" y="5810414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c</a:t>
            </a:r>
            <a:r>
              <a:rPr lang="fr-FR" sz="3200" dirty="0" smtClean="0">
                <a:latin typeface="Freestyle Script" panose="030804020302050B0404" pitchFamily="66" charset="0"/>
              </a:rPr>
              <a:t>erceaux lestés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07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538" y="4331535"/>
            <a:ext cx="10364451" cy="1596177"/>
          </a:xfrm>
        </p:spPr>
        <p:txBody>
          <a:bodyPr/>
          <a:lstStyle/>
          <a:p>
            <a:r>
              <a:rPr lang="fr-FR" dirty="0" smtClean="0"/>
              <a:t>Planche natation</a:t>
            </a:r>
            <a:endParaRPr lang="fr-FR" dirty="0"/>
          </a:p>
        </p:txBody>
      </p:sp>
      <p:pic>
        <p:nvPicPr>
          <p:cNvPr id="18436" name="Picture 4" descr="Media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26" y="107076"/>
            <a:ext cx="4787876" cy="47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518399" y="5340587"/>
            <a:ext cx="2906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</a:t>
            </a:r>
            <a:r>
              <a:rPr lang="fr-FR" sz="3200" dirty="0" smtClean="0"/>
              <a:t>lanche natation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4961745" y="5925362"/>
            <a:ext cx="1822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p</a:t>
            </a:r>
            <a:r>
              <a:rPr lang="fr-FR" sz="3200" dirty="0" smtClean="0">
                <a:latin typeface="Freestyle Script" panose="030804020302050B0404" pitchFamily="66" charset="0"/>
              </a:rPr>
              <a:t>lanche natation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5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5918" y="5030901"/>
            <a:ext cx="10364451" cy="1321118"/>
          </a:xfrm>
        </p:spPr>
        <p:txBody>
          <a:bodyPr>
            <a:normAutofit/>
          </a:bodyPr>
          <a:lstStyle/>
          <a:p>
            <a:r>
              <a:rPr lang="fr-FR" dirty="0" smtClean="0"/>
              <a:t>LIGNE D’eau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27" y="1215519"/>
            <a:ext cx="7028873" cy="3953741"/>
          </a:xfrm>
          <a:prstGeom prst="rect">
            <a:avLst/>
          </a:prstGeom>
        </p:spPr>
      </p:pic>
      <p:pic>
        <p:nvPicPr>
          <p:cNvPr id="2050" name="Picture 2" descr="Ligne d'eau 50 m avec intercalaire 25 cm - Seva piscin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91" y="1477407"/>
            <a:ext cx="3424237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>
            <a:off x="6714836" y="2022764"/>
            <a:ext cx="1293091" cy="22998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611419" y="2022764"/>
            <a:ext cx="3103417" cy="1094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Ligne de compétition - Seva pisc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36" y="17364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820495" y="5651045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</a:t>
            </a:r>
            <a:r>
              <a:rPr lang="fr-FR" sz="3200" dirty="0" smtClean="0"/>
              <a:t>igne d’eau</a:t>
            </a:r>
            <a:endParaRPr lang="fr-FR" sz="3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163127" y="6132830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Freestyle Script" panose="030804020302050B0404" pitchFamily="66" charset="0"/>
              </a:rPr>
              <a:t>Ligne d’eau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55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6066" y="4515119"/>
            <a:ext cx="10364451" cy="1596177"/>
          </a:xfrm>
        </p:spPr>
        <p:txBody>
          <a:bodyPr/>
          <a:lstStyle/>
          <a:p>
            <a:r>
              <a:rPr lang="fr-FR" dirty="0" smtClean="0"/>
              <a:t>Perche natation</a:t>
            </a:r>
            <a:endParaRPr lang="fr-FR" dirty="0"/>
          </a:p>
        </p:txBody>
      </p:sp>
      <p:pic>
        <p:nvPicPr>
          <p:cNvPr id="21506" name="Picture 2" descr="https://www.cdiscount.com/pdt2/6/2/2/1/700x700/int6941057404622/rw/intex-manche-telescopique-aluminium-2m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21" y="221673"/>
            <a:ext cx="488950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581236" y="5526521"/>
            <a:ext cx="2753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</a:t>
            </a:r>
            <a:r>
              <a:rPr lang="fr-FR" sz="3200" dirty="0" smtClean="0"/>
              <a:t>erche natation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941453" y="6111296"/>
            <a:ext cx="1760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p</a:t>
            </a:r>
            <a:r>
              <a:rPr lang="fr-FR" sz="3200" dirty="0" smtClean="0">
                <a:latin typeface="Freestyle Script" panose="030804020302050B0404" pitchFamily="66" charset="0"/>
              </a:rPr>
              <a:t>erche natation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20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www.casalsport.com/img/W/CAS/IC/NA/59/NA59/NA59_I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54" y="804558"/>
            <a:ext cx="2901084" cy="29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539" y="4894953"/>
            <a:ext cx="10364451" cy="1596177"/>
          </a:xfrm>
        </p:spPr>
        <p:txBody>
          <a:bodyPr/>
          <a:lstStyle/>
          <a:p>
            <a:r>
              <a:rPr lang="fr-FR" dirty="0" smtClean="0"/>
              <a:t>tapis flottants</a:t>
            </a:r>
            <a:endParaRPr lang="fr-FR" dirty="0"/>
          </a:p>
        </p:txBody>
      </p:sp>
      <p:pic>
        <p:nvPicPr>
          <p:cNvPr id="14338" name="Picture 2" descr="2 TAPIS FLOTTANTS SWIM POUR PIS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07" y="63269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5708073" y="2255100"/>
            <a:ext cx="3786907" cy="6913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604436" y="5784692"/>
            <a:ext cx="239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tapis flottants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874351" y="6259574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tapis flottants</a:t>
            </a:r>
          </a:p>
        </p:txBody>
      </p:sp>
    </p:spTree>
    <p:extLst>
      <p:ext uri="{BB962C8B-B14F-4D97-AF65-F5344CB8AC3E}">
        <p14:creationId xmlns:p14="http://schemas.microsoft.com/office/powerpoint/2010/main" val="461777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538" y="4508291"/>
            <a:ext cx="10364451" cy="1596177"/>
          </a:xfrm>
        </p:spPr>
        <p:txBody>
          <a:bodyPr/>
          <a:lstStyle/>
          <a:p>
            <a:r>
              <a:rPr lang="fr-FR" dirty="0" smtClean="0"/>
              <a:t>Radeau flottant</a:t>
            </a:r>
            <a:endParaRPr lang="fr-FR" dirty="0"/>
          </a:p>
        </p:txBody>
      </p:sp>
      <p:pic>
        <p:nvPicPr>
          <p:cNvPr id="13314" name="Picture 2" descr="RADEAU FLOTTANT SW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14" y="13245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04436" y="5519693"/>
            <a:ext cx="2662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radeau flottant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5059271" y="5967656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Freestyle Script" panose="030804020302050B0404" pitchFamily="66" charset="0"/>
              </a:rPr>
              <a:t>radeau flottant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92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6066" y="4474626"/>
            <a:ext cx="10364451" cy="1596177"/>
          </a:xfrm>
        </p:spPr>
        <p:txBody>
          <a:bodyPr/>
          <a:lstStyle/>
          <a:p>
            <a:r>
              <a:rPr lang="fr-FR" dirty="0" smtClean="0"/>
              <a:t>Tapis a trous flottant</a:t>
            </a:r>
            <a:endParaRPr lang="fr-FR" dirty="0"/>
          </a:p>
        </p:txBody>
      </p:sp>
      <p:pic>
        <p:nvPicPr>
          <p:cNvPr id="15362" name="Picture 2" descr="TAPIS A TROUS FLOTT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23" y="23466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04436" y="5519693"/>
            <a:ext cx="3605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t</a:t>
            </a:r>
            <a:r>
              <a:rPr lang="fr-FR" sz="3200" dirty="0" smtClean="0"/>
              <a:t>apis à trous flottants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604436" y="6081287"/>
            <a:ext cx="2510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t</a:t>
            </a:r>
            <a:r>
              <a:rPr lang="fr-FR" sz="3200" dirty="0" smtClean="0">
                <a:latin typeface="Freestyle Script" panose="030804020302050B0404" pitchFamily="66" charset="0"/>
              </a:rPr>
              <a:t>apis à trous flottants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06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6066" y="4474626"/>
            <a:ext cx="10364451" cy="1596177"/>
          </a:xfrm>
        </p:spPr>
        <p:txBody>
          <a:bodyPr/>
          <a:lstStyle/>
          <a:p>
            <a:r>
              <a:rPr lang="fr-FR" dirty="0" smtClean="0"/>
              <a:t>Tapis </a:t>
            </a:r>
            <a:r>
              <a:rPr lang="fr-FR" dirty="0" smtClean="0"/>
              <a:t>troué</a:t>
            </a:r>
            <a:r>
              <a:rPr lang="fr-FR" dirty="0" smtClean="0"/>
              <a:t> </a:t>
            </a:r>
            <a:r>
              <a:rPr lang="fr-FR" dirty="0" smtClean="0"/>
              <a:t>flottant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04436" y="5519693"/>
            <a:ext cx="3198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t</a:t>
            </a:r>
            <a:r>
              <a:rPr lang="fr-FR" sz="3200" dirty="0" smtClean="0"/>
              <a:t>apis </a:t>
            </a:r>
            <a:r>
              <a:rPr lang="fr-FR" sz="3200" dirty="0" smtClean="0"/>
              <a:t>troué</a:t>
            </a:r>
            <a:r>
              <a:rPr lang="fr-FR" sz="3200" dirty="0" smtClean="0"/>
              <a:t> flottant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604436" y="6081287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t</a:t>
            </a:r>
            <a:r>
              <a:rPr lang="fr-FR" sz="3200" dirty="0" smtClean="0">
                <a:latin typeface="Freestyle Script" panose="030804020302050B0404" pitchFamily="66" charset="0"/>
              </a:rPr>
              <a:t>apis </a:t>
            </a:r>
            <a:r>
              <a:rPr lang="fr-FR" sz="3200" dirty="0" smtClean="0">
                <a:latin typeface="Freestyle Script" panose="030804020302050B0404" pitchFamily="66" charset="0"/>
              </a:rPr>
              <a:t>troué</a:t>
            </a:r>
            <a:r>
              <a:rPr lang="fr-FR" sz="3200" dirty="0" smtClean="0">
                <a:latin typeface="Freestyle Script" panose="030804020302050B0404" pitchFamily="66" charset="0"/>
              </a:rPr>
              <a:t> flottant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77" y="413339"/>
            <a:ext cx="4049741" cy="40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13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1411" y="4331534"/>
            <a:ext cx="10364451" cy="1596177"/>
          </a:xfrm>
        </p:spPr>
        <p:txBody>
          <a:bodyPr/>
          <a:lstStyle/>
          <a:p>
            <a:r>
              <a:rPr lang="fr-FR" dirty="0" smtClean="0"/>
              <a:t>Bac de rangement</a:t>
            </a:r>
            <a:endParaRPr lang="fr-FR" dirty="0"/>
          </a:p>
        </p:txBody>
      </p:sp>
      <p:pic>
        <p:nvPicPr>
          <p:cNvPr id="3074" name="Picture 2" descr="BAC MOBILE DE RANGEMENT SPECIAL PISC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11" y="13245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411405" y="5342936"/>
            <a:ext cx="3184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b</a:t>
            </a:r>
            <a:r>
              <a:rPr lang="fr-FR" sz="3200" dirty="0" smtClean="0"/>
              <a:t>ac de rangement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4792786" y="5927711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b</a:t>
            </a:r>
            <a:r>
              <a:rPr lang="fr-FR" sz="3200" dirty="0" smtClean="0">
                <a:latin typeface="Freestyle Script" panose="030804020302050B0404" pitchFamily="66" charset="0"/>
              </a:rPr>
              <a:t>ac de rangement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29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7658" y="4167313"/>
            <a:ext cx="10364451" cy="1596177"/>
          </a:xfrm>
        </p:spPr>
        <p:txBody>
          <a:bodyPr/>
          <a:lstStyle/>
          <a:p>
            <a:r>
              <a:rPr lang="fr-FR" dirty="0" smtClean="0"/>
              <a:t>Chariot de rangement</a:t>
            </a:r>
            <a:endParaRPr lang="fr-FR" dirty="0"/>
          </a:p>
        </p:txBody>
      </p:sp>
      <p:pic>
        <p:nvPicPr>
          <p:cNvPr id="6146" name="Picture 2" descr="CHARIOT DE RANGEMENT FRITE FUNNOO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20" y="563418"/>
            <a:ext cx="41656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164713" y="5178715"/>
            <a:ext cx="3696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</a:t>
            </a:r>
            <a:r>
              <a:rPr lang="fr-FR" sz="3200" dirty="0" smtClean="0"/>
              <a:t>hariot de rangement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186417" y="5763490"/>
            <a:ext cx="2369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c</a:t>
            </a:r>
            <a:r>
              <a:rPr lang="fr-FR" sz="3200" dirty="0" smtClean="0">
                <a:latin typeface="Freestyle Script" panose="030804020302050B0404" pitchFamily="66" charset="0"/>
              </a:rPr>
              <a:t>hariot de rangement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5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2648" y="4405426"/>
            <a:ext cx="10364451" cy="1596177"/>
          </a:xfrm>
        </p:spPr>
        <p:txBody>
          <a:bodyPr/>
          <a:lstStyle/>
          <a:p>
            <a:r>
              <a:rPr lang="fr-FR" dirty="0" smtClean="0"/>
              <a:t>Chaise du maitre nageur</a:t>
            </a:r>
            <a:endParaRPr lang="fr-FR" dirty="0"/>
          </a:p>
        </p:txBody>
      </p:sp>
      <p:pic>
        <p:nvPicPr>
          <p:cNvPr id="4098" name="Picture 2" descr="Chaise maître nageur piscine - Seva piscine - acier 2,26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11" y="24476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39948" y="5416828"/>
            <a:ext cx="4129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</a:t>
            </a:r>
            <a:r>
              <a:rPr lang="fr-FR" sz="3200" dirty="0" smtClean="0"/>
              <a:t>haise du maître nageur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3841440" y="5920210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c</a:t>
            </a:r>
            <a:r>
              <a:rPr lang="fr-FR" sz="3200" dirty="0" smtClean="0">
                <a:latin typeface="Freestyle Script" panose="030804020302050B0404" pitchFamily="66" charset="0"/>
              </a:rPr>
              <a:t>haise du maître nageur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3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6757" y="4691753"/>
            <a:ext cx="10364451" cy="1596177"/>
          </a:xfrm>
        </p:spPr>
        <p:txBody>
          <a:bodyPr/>
          <a:lstStyle/>
          <a:p>
            <a:r>
              <a:rPr lang="fr-FR" dirty="0" err="1" smtClean="0"/>
              <a:t>echelle</a:t>
            </a:r>
            <a:endParaRPr lang="fr-FR" dirty="0"/>
          </a:p>
        </p:txBody>
      </p:sp>
      <p:pic>
        <p:nvPicPr>
          <p:cNvPr id="8196" name="Picture 4" descr="matériel pour aménagement bassin pisc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79" b="45242"/>
          <a:stretch/>
        </p:blipFill>
        <p:spPr bwMode="auto">
          <a:xfrm>
            <a:off x="4128654" y="-77742"/>
            <a:ext cx="3426692" cy="533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174798" y="5703155"/>
            <a:ext cx="1334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échelle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5174798" y="6273225"/>
            <a:ext cx="9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Freestyle Script" panose="030804020302050B0404" pitchFamily="66" charset="0"/>
              </a:rPr>
              <a:t>échelle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17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539" y="4894953"/>
            <a:ext cx="10364451" cy="1596177"/>
          </a:xfrm>
        </p:spPr>
        <p:txBody>
          <a:bodyPr/>
          <a:lstStyle/>
          <a:p>
            <a:r>
              <a:rPr lang="fr-FR" dirty="0" smtClean="0"/>
              <a:t>Cage aquatique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 t="31381"/>
          <a:stretch/>
        </p:blipFill>
        <p:spPr>
          <a:xfrm>
            <a:off x="5150709" y="1268205"/>
            <a:ext cx="6708781" cy="36714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28253" y="5813991"/>
            <a:ext cx="277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</a:t>
            </a:r>
            <a:r>
              <a:rPr lang="fr-FR" sz="3200" dirty="0" smtClean="0"/>
              <a:t>age aquatique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4980834" y="6273225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Freestyle Script" panose="030804020302050B0404" pitchFamily="66" charset="0"/>
              </a:rPr>
              <a:t>c</a:t>
            </a:r>
            <a:r>
              <a:rPr lang="fr-FR" sz="3200" dirty="0" smtClean="0">
                <a:latin typeface="Freestyle Script" panose="030804020302050B0404" pitchFamily="66" charset="0"/>
              </a:rPr>
              <a:t>age aquatique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9" y="1469846"/>
            <a:ext cx="3369145" cy="3469813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V="1">
            <a:off x="3288145" y="3695520"/>
            <a:ext cx="4562764" cy="43899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59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7145" y="4704325"/>
            <a:ext cx="10364451" cy="1596177"/>
          </a:xfrm>
        </p:spPr>
        <p:txBody>
          <a:bodyPr/>
          <a:lstStyle/>
          <a:p>
            <a:r>
              <a:rPr lang="fr-FR" dirty="0" err="1" smtClean="0"/>
              <a:t>tobogganS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28253" y="5715727"/>
            <a:ext cx="2031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toboggans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4915281" y="6240618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Freestyle Script" panose="030804020302050B0404" pitchFamily="66" charset="0"/>
              </a:rPr>
              <a:t>toboggans</a:t>
            </a:r>
            <a:r>
              <a:rPr lang="fr-FR" sz="3200" dirty="0" smtClean="0">
                <a:latin typeface="Freestyle Script" panose="030804020302050B0404" pitchFamily="66" charset="0"/>
              </a:rPr>
              <a:t> 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09" y="406401"/>
            <a:ext cx="4207452" cy="2356917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09" y="2907721"/>
            <a:ext cx="4207452" cy="22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54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8"/>
          <a:stretch/>
        </p:blipFill>
        <p:spPr>
          <a:xfrm rot="5400000">
            <a:off x="6342140" y="916376"/>
            <a:ext cx="4059380" cy="38576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539" y="4369178"/>
            <a:ext cx="10364451" cy="1596177"/>
          </a:xfrm>
        </p:spPr>
        <p:txBody>
          <a:bodyPr/>
          <a:lstStyle/>
          <a:p>
            <a:r>
              <a:rPr lang="fr-FR" dirty="0" smtClean="0"/>
              <a:t>PONT</a:t>
            </a:r>
            <a:r>
              <a:rPr lang="fr-FR" dirty="0" smtClean="0"/>
              <a:t> </a:t>
            </a:r>
            <a:r>
              <a:rPr lang="fr-FR" dirty="0" smtClean="0"/>
              <a:t>flottant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666798" y="5380580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pont</a:t>
            </a:r>
            <a:r>
              <a:rPr lang="fr-FR" sz="3200" dirty="0" smtClean="0"/>
              <a:t> </a:t>
            </a:r>
            <a:r>
              <a:rPr lang="fr-FR" sz="3200" dirty="0" smtClean="0"/>
              <a:t>flottant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4943889" y="5870207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Freestyle Script" panose="030804020302050B0404" pitchFamily="66" charset="0"/>
              </a:rPr>
              <a:t>pont</a:t>
            </a:r>
            <a:r>
              <a:rPr lang="fr-FR" sz="3200" dirty="0" smtClean="0">
                <a:latin typeface="Freestyle Script" panose="030804020302050B0404" pitchFamily="66" charset="0"/>
              </a:rPr>
              <a:t> </a:t>
            </a:r>
            <a:r>
              <a:rPr lang="fr-FR" sz="3200" dirty="0" smtClean="0">
                <a:latin typeface="Freestyle Script" panose="030804020302050B0404" pitchFamily="66" charset="0"/>
              </a:rPr>
              <a:t>flottant</a:t>
            </a:r>
            <a:endParaRPr lang="fr-FR" sz="3200" dirty="0">
              <a:latin typeface="Freestyle Script" panose="030804020302050B0404" pitchFamily="66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38" y="1629593"/>
            <a:ext cx="3261360" cy="326136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V="1">
            <a:off x="3507023" y="3146510"/>
            <a:ext cx="4507970" cy="64654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697578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105</TotalTime>
  <Words>167</Words>
  <Application>Microsoft Office PowerPoint</Application>
  <PresentationFormat>Grand écran</PresentationFormat>
  <Paragraphs>68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Freestyle Script</vt:lpstr>
      <vt:lpstr>Tw Cen MT</vt:lpstr>
      <vt:lpstr>Ronds dans l’eau</vt:lpstr>
      <vt:lpstr>IMAGIER  DU MATERIEL  A LA PISCINE</vt:lpstr>
      <vt:lpstr>LIGNE D’eau </vt:lpstr>
      <vt:lpstr>Bac de rangement</vt:lpstr>
      <vt:lpstr>Chariot de rangement</vt:lpstr>
      <vt:lpstr>Chaise du maitre nageur</vt:lpstr>
      <vt:lpstr>echelle</vt:lpstr>
      <vt:lpstr>Cage aquatique</vt:lpstr>
      <vt:lpstr>tobogganS </vt:lpstr>
      <vt:lpstr>PONT flottant</vt:lpstr>
      <vt:lpstr>Anneaux lestes </vt:lpstr>
      <vt:lpstr>Animaux lestes </vt:lpstr>
      <vt:lpstr>palmes</vt:lpstr>
      <vt:lpstr>Lunettes de plongee</vt:lpstr>
      <vt:lpstr>Bonnet de bain</vt:lpstr>
      <vt:lpstr>Panier de basket aquatique</vt:lpstr>
      <vt:lpstr>frite</vt:lpstr>
      <vt:lpstr>Cerceaux flottants</vt:lpstr>
      <vt:lpstr>Cerceaux lestes</vt:lpstr>
      <vt:lpstr>Planche natation</vt:lpstr>
      <vt:lpstr>Perche natation</vt:lpstr>
      <vt:lpstr>tapis flottants</vt:lpstr>
      <vt:lpstr>Radeau flottant</vt:lpstr>
      <vt:lpstr>Tapis a trous flottant</vt:lpstr>
      <vt:lpstr>Tapis troué flottant</vt:lpstr>
    </vt:vector>
  </TitlesOfParts>
  <Company>Académie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IMAGIER DU MATERIEL A LA PISCINE</dc:title>
  <dc:creator>Virginie Bernard</dc:creator>
  <cp:lastModifiedBy>Virginie Bernard</cp:lastModifiedBy>
  <cp:revision>13</cp:revision>
  <dcterms:created xsi:type="dcterms:W3CDTF">2022-03-31T20:23:27Z</dcterms:created>
  <dcterms:modified xsi:type="dcterms:W3CDTF">2022-04-01T07:45:31Z</dcterms:modified>
</cp:coreProperties>
</file>