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3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22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r>
              <a:t>« Saisissez une citation ici. »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769775" y="-216731"/>
            <a:ext cx="14960601" cy="10287001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-1358900" y="-1143000"/>
            <a:ext cx="14668500" cy="1005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044700" y="-25400"/>
            <a:ext cx="12534901" cy="864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3543300" y="2018930"/>
            <a:ext cx="10299700" cy="7112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4703923" y="3389019"/>
            <a:ext cx="9639301" cy="64017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22"/>
          </p:nvPr>
        </p:nvSpPr>
        <p:spPr>
          <a:xfrm rot="21600000">
            <a:off x="7281774" y="-1330382"/>
            <a:ext cx="4978401" cy="63325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 rot="21600000">
            <a:off x="-3213100" y="762000"/>
            <a:ext cx="122809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tif"/><Relationship Id="rId5" Type="http://schemas.openxmlformats.org/officeDocument/2006/relationships/image" Target="../media/image23.png"/><Relationship Id="rId4" Type="http://schemas.openxmlformats.org/officeDocument/2006/relationships/image" Target="../media/image20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0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tif"/><Relationship Id="rId5" Type="http://schemas.openxmlformats.org/officeDocument/2006/relationships/image" Target="../media/image21.jpeg"/><Relationship Id="rId4" Type="http://schemas.openxmlformats.org/officeDocument/2006/relationships/image" Target="../media/image25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tif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tif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9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tif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8.t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t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tif"/><Relationship Id="rId5" Type="http://schemas.openxmlformats.org/officeDocument/2006/relationships/image" Target="../media/image21.jpeg"/><Relationship Id="rId4" Type="http://schemas.openxmlformats.org/officeDocument/2006/relationships/image" Target="../media/image20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Je deviens un champion quand je me rends à la piscine."/>
          <p:cNvSpPr txBox="1">
            <a:spLocks noGrp="1"/>
          </p:cNvSpPr>
          <p:nvPr>
            <p:ph type="ctrTitle"/>
          </p:nvPr>
        </p:nvSpPr>
        <p:spPr>
          <a:xfrm>
            <a:off x="1701800" y="1270000"/>
            <a:ext cx="10464800" cy="2540000"/>
          </a:xfrm>
          <a:prstGeom prst="rect">
            <a:avLst/>
          </a:prstGeom>
        </p:spPr>
        <p:txBody>
          <a:bodyPr/>
          <a:lstStyle>
            <a:lvl1pPr defTabSz="361188">
              <a:defRPr sz="5688">
                <a:solidFill>
                  <a:srgbClr val="000000"/>
                </a:solidFill>
                <a:latin typeface="Cursivestandard"/>
                <a:ea typeface="Cursivestandard"/>
                <a:cs typeface="Cursivestandard"/>
                <a:sym typeface="Cursivestandard"/>
              </a:defRPr>
            </a:lvl1pPr>
          </a:lstStyle>
          <a:p>
            <a:r>
              <a:t>Je deviens un champion quand je me rends à la piscine.</a:t>
            </a:r>
          </a:p>
        </p:txBody>
      </p:sp>
      <p:grpSp>
        <p:nvGrpSpPr>
          <p:cNvPr id="122" name="super-heros-top-elvine-animations.jpeg"/>
          <p:cNvGrpSpPr/>
          <p:nvPr/>
        </p:nvGrpSpPr>
        <p:grpSpPr>
          <a:xfrm>
            <a:off x="2739922" y="4904432"/>
            <a:ext cx="8185356" cy="2971553"/>
            <a:chOff x="0" y="0"/>
            <a:chExt cx="8185354" cy="2971552"/>
          </a:xfrm>
        </p:grpSpPr>
        <p:pic>
          <p:nvPicPr>
            <p:cNvPr id="121" name="super-heros-top-elvine-animations.jpeg" descr="super-heros-top-elvine-animations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15900" y="139699"/>
              <a:ext cx="7753555" cy="24127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0" name="super-heros-top-elvine-animations.jpeg" descr="super-heros-top-elvine-animations.jpe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8185355" cy="2971554"/>
            </a:xfrm>
            <a:prstGeom prst="rect">
              <a:avLst/>
            </a:prstGeom>
            <a:effectLst/>
          </p:spPr>
        </p:pic>
      </p:grpSp>
      <p:sp>
        <p:nvSpPr>
          <p:cNvPr id="123" name="Virginie Bernard, Marc Juda &amp; Mylène Rondeau"/>
          <p:cNvSpPr txBox="1"/>
          <p:nvPr/>
        </p:nvSpPr>
        <p:spPr>
          <a:xfrm>
            <a:off x="261044" y="9156700"/>
            <a:ext cx="991671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Virginie Bernard, Marc Juda &amp; Mylène Rondeau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hueOff val="106354"/>
            <a:satOff val="-4882"/>
            <a:lumOff val="1535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Au bord de la piscine, je mets la tête dans l’eau."/>
          <p:cNvSpPr txBox="1">
            <a:spLocks noGrp="1"/>
          </p:cNvSpPr>
          <p:nvPr>
            <p:ph type="title" idx="4294967295"/>
          </p:nvPr>
        </p:nvSpPr>
        <p:spPr>
          <a:xfrm>
            <a:off x="1993900" y="1714500"/>
            <a:ext cx="10464800" cy="2540000"/>
          </a:xfrm>
          <a:prstGeom prst="rect">
            <a:avLst/>
          </a:prstGeom>
        </p:spPr>
        <p:txBody>
          <a:bodyPr anchor="b"/>
          <a:lstStyle>
            <a:lvl1pPr defTabSz="269747">
              <a:defRPr sz="4248">
                <a:solidFill>
                  <a:srgbClr val="000000"/>
                </a:solidFill>
                <a:latin typeface="Cursivestandard"/>
                <a:ea typeface="Cursivestandard"/>
                <a:cs typeface="Cursivestandard"/>
                <a:sym typeface="Cursivestandard"/>
              </a:defRPr>
            </a:lvl1pPr>
          </a:lstStyle>
          <a:p>
            <a:r>
              <a:t>Au bord de la piscine, je mets la tête dans l’eau. </a:t>
            </a:r>
          </a:p>
        </p:txBody>
      </p:sp>
      <p:grpSp>
        <p:nvGrpSpPr>
          <p:cNvPr id="230" name="super-heros-top-elvine-animations.jpeg"/>
          <p:cNvGrpSpPr/>
          <p:nvPr/>
        </p:nvGrpSpPr>
        <p:grpSpPr>
          <a:xfrm>
            <a:off x="1673122" y="446732"/>
            <a:ext cx="2318328" cy="1145851"/>
            <a:chOff x="0" y="0"/>
            <a:chExt cx="2318327" cy="1145849"/>
          </a:xfrm>
        </p:grpSpPr>
        <p:pic>
          <p:nvPicPr>
            <p:cNvPr id="229" name="super-heros-top-elvine-animations.jpeg" descr="super-heros-top-elvine-animations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15900" y="139699"/>
              <a:ext cx="1886528" cy="587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8" name="super-heros-top-elvine-animations.jpeg" descr="super-heros-top-elvine-animations.jpe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318328" cy="1145851"/>
            </a:xfrm>
            <a:prstGeom prst="rect">
              <a:avLst/>
            </a:prstGeom>
            <a:effectLst/>
          </p:spPr>
        </p:pic>
      </p:grpSp>
      <p:sp>
        <p:nvSpPr>
          <p:cNvPr id="231" name="Virginie Bernard, Marc Juda &amp; Mylène Rondeau"/>
          <p:cNvSpPr txBox="1"/>
          <p:nvPr/>
        </p:nvSpPr>
        <p:spPr>
          <a:xfrm>
            <a:off x="159444" y="9220200"/>
            <a:ext cx="991671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Virginie Bernard, Marc Juda &amp; Mylène Rondeau</a:t>
            </a:r>
          </a:p>
        </p:txBody>
      </p:sp>
      <p:sp>
        <p:nvSpPr>
          <p:cNvPr id="232" name="Je suis capable de nommer différentes actions."/>
          <p:cNvSpPr txBox="1"/>
          <p:nvPr/>
        </p:nvSpPr>
        <p:spPr>
          <a:xfrm>
            <a:off x="4060632" y="622299"/>
            <a:ext cx="5162923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 suis capable de nommer différentes actions.</a:t>
            </a:r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8198" y="6061460"/>
            <a:ext cx="2730501" cy="2984501"/>
          </a:xfrm>
          <a:prstGeom prst="rect">
            <a:avLst/>
          </a:prstGeom>
          <a:ln w="88900">
            <a:miter lim="400000"/>
          </a:ln>
        </p:spPr>
      </p:pic>
      <p:pic>
        <p:nvPicPr>
          <p:cNvPr id="234" name="Eau Eau" descr="Eau Eau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1774" y="6154602"/>
            <a:ext cx="7832056" cy="2798216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pic>
        <p:nvPicPr>
          <p:cNvPr id="23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67904" y="3613150"/>
            <a:ext cx="3213101" cy="25273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hueOff val="106354"/>
            <a:satOff val="-4882"/>
            <a:lumOff val="1535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Je sors de l’eau tout seul."/>
          <p:cNvSpPr txBox="1">
            <a:spLocks noGrp="1"/>
          </p:cNvSpPr>
          <p:nvPr>
            <p:ph type="title" idx="4294967295"/>
          </p:nvPr>
        </p:nvSpPr>
        <p:spPr>
          <a:xfrm>
            <a:off x="1993900" y="1714500"/>
            <a:ext cx="10464800" cy="2540000"/>
          </a:xfrm>
          <a:prstGeom prst="rect">
            <a:avLst/>
          </a:prstGeom>
        </p:spPr>
        <p:txBody>
          <a:bodyPr anchor="b"/>
          <a:lstStyle>
            <a:lvl1pPr defTabSz="361188">
              <a:defRPr sz="5688">
                <a:solidFill>
                  <a:srgbClr val="000000"/>
                </a:solidFill>
                <a:latin typeface="Cursivestandard"/>
                <a:ea typeface="Cursivestandard"/>
                <a:cs typeface="Cursivestandard"/>
                <a:sym typeface="Cursivestandard"/>
              </a:defRPr>
            </a:lvl1pPr>
          </a:lstStyle>
          <a:p>
            <a:r>
              <a:t>Je sors de l’eau tout seul. </a:t>
            </a:r>
          </a:p>
        </p:txBody>
      </p:sp>
      <p:grpSp>
        <p:nvGrpSpPr>
          <p:cNvPr id="240" name="super-heros-top-elvine-animations.jpeg"/>
          <p:cNvGrpSpPr/>
          <p:nvPr/>
        </p:nvGrpSpPr>
        <p:grpSpPr>
          <a:xfrm>
            <a:off x="1673122" y="446732"/>
            <a:ext cx="2318328" cy="1145851"/>
            <a:chOff x="0" y="0"/>
            <a:chExt cx="2318327" cy="1145849"/>
          </a:xfrm>
        </p:grpSpPr>
        <p:pic>
          <p:nvPicPr>
            <p:cNvPr id="239" name="super-heros-top-elvine-animations.jpeg" descr="super-heros-top-elvine-animations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15900" y="139699"/>
              <a:ext cx="1886528" cy="587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8" name="super-heros-top-elvine-animations.jpeg" descr="super-heros-top-elvine-animations.jpe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318328" cy="1145851"/>
            </a:xfrm>
            <a:prstGeom prst="rect">
              <a:avLst/>
            </a:prstGeom>
            <a:effectLst/>
          </p:spPr>
        </p:pic>
      </p:grpSp>
      <p:sp>
        <p:nvSpPr>
          <p:cNvPr id="241" name="Virginie Bernard, Marc Juda &amp; Mylène Rondeau"/>
          <p:cNvSpPr txBox="1"/>
          <p:nvPr/>
        </p:nvSpPr>
        <p:spPr>
          <a:xfrm>
            <a:off x="159444" y="9220200"/>
            <a:ext cx="991671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Virginie Bernard, Marc Juda &amp; Mylène Rondeau</a:t>
            </a:r>
          </a:p>
        </p:txBody>
      </p:sp>
      <p:sp>
        <p:nvSpPr>
          <p:cNvPr id="242" name="Je suis capable de nommer différentes actions."/>
          <p:cNvSpPr txBox="1"/>
          <p:nvPr/>
        </p:nvSpPr>
        <p:spPr>
          <a:xfrm>
            <a:off x="4060632" y="622299"/>
            <a:ext cx="5162923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 suis capable de nommer différentes actions.</a:t>
            </a:r>
          </a:p>
        </p:txBody>
      </p:sp>
      <p:pic>
        <p:nvPicPr>
          <p:cNvPr id="24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7812" y="4513322"/>
            <a:ext cx="2730501" cy="2984501"/>
          </a:xfrm>
          <a:prstGeom prst="rect">
            <a:avLst/>
          </a:prstGeom>
          <a:ln w="88900">
            <a:miter lim="400000"/>
          </a:ln>
        </p:spPr>
      </p:pic>
      <p:pic>
        <p:nvPicPr>
          <p:cNvPr id="244" name="Eau Eau" descr="Eau Eau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1774" y="6154603"/>
            <a:ext cx="7832057" cy="2798215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satOff val="-24619"/>
            <a:lumOff val="-2743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J’ai sauté dans l’eau."/>
          <p:cNvSpPr txBox="1">
            <a:spLocks noGrp="1"/>
          </p:cNvSpPr>
          <p:nvPr>
            <p:ph type="title" idx="4294967295"/>
          </p:nvPr>
        </p:nvSpPr>
        <p:spPr>
          <a:xfrm>
            <a:off x="-6179" y="1395983"/>
            <a:ext cx="12813958" cy="2185939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000000"/>
                </a:solidFill>
                <a:latin typeface="Cursivestandard"/>
                <a:ea typeface="Cursivestandard"/>
                <a:cs typeface="Cursivestandard"/>
                <a:sym typeface="Cursivestandard"/>
              </a:defRPr>
            </a:lvl1pPr>
          </a:lstStyle>
          <a:p>
            <a:r>
              <a:t>J’ai sauté dans l’eau.</a:t>
            </a:r>
          </a:p>
        </p:txBody>
      </p:sp>
      <p:grpSp>
        <p:nvGrpSpPr>
          <p:cNvPr id="249" name="super-heros-top-elvine-animations.jpeg"/>
          <p:cNvGrpSpPr/>
          <p:nvPr/>
        </p:nvGrpSpPr>
        <p:grpSpPr>
          <a:xfrm>
            <a:off x="1673122" y="446732"/>
            <a:ext cx="2318328" cy="1145851"/>
            <a:chOff x="0" y="0"/>
            <a:chExt cx="2318327" cy="1145849"/>
          </a:xfrm>
        </p:grpSpPr>
        <p:pic>
          <p:nvPicPr>
            <p:cNvPr id="248" name="super-heros-top-elvine-animations.jpeg" descr="super-heros-top-elvine-animations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15900" y="139699"/>
              <a:ext cx="1886528" cy="587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7" name="super-heros-top-elvine-animations.jpeg" descr="super-heros-top-elvine-animations.jpe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318328" cy="1145851"/>
            </a:xfrm>
            <a:prstGeom prst="rect">
              <a:avLst/>
            </a:prstGeom>
            <a:effectLst/>
          </p:spPr>
        </p:pic>
      </p:grpSp>
      <p:sp>
        <p:nvSpPr>
          <p:cNvPr id="250" name="Virginie Bernard, Marc Juda &amp; Mylène Rondeau"/>
          <p:cNvSpPr txBox="1"/>
          <p:nvPr/>
        </p:nvSpPr>
        <p:spPr>
          <a:xfrm>
            <a:off x="286444" y="9296400"/>
            <a:ext cx="991671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Virginie Bernard, Marc Juda &amp; Mylène Rondeau</a:t>
            </a:r>
          </a:p>
        </p:txBody>
      </p:sp>
      <p:sp>
        <p:nvSpPr>
          <p:cNvPr id="251" name="Je suis capable de nommer différentes actions."/>
          <p:cNvSpPr txBox="1"/>
          <p:nvPr/>
        </p:nvSpPr>
        <p:spPr>
          <a:xfrm>
            <a:off x="4060632" y="622299"/>
            <a:ext cx="5162923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 suis capable de nommer différentes actions.</a:t>
            </a:r>
          </a:p>
        </p:txBody>
      </p:sp>
      <p:pic>
        <p:nvPicPr>
          <p:cNvPr id="25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1293" y="4548154"/>
            <a:ext cx="2641601" cy="3073401"/>
          </a:xfrm>
          <a:prstGeom prst="rect">
            <a:avLst/>
          </a:prstGeom>
          <a:ln w="88900">
            <a:miter lim="400000"/>
          </a:ln>
        </p:spPr>
      </p:pic>
      <p:sp>
        <p:nvSpPr>
          <p:cNvPr id="253" name="Eau"/>
          <p:cNvSpPr/>
          <p:nvPr/>
        </p:nvSpPr>
        <p:spPr>
          <a:xfrm>
            <a:off x="2649872" y="6231565"/>
            <a:ext cx="7705056" cy="2671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728"/>
                </a:lnTo>
                <a:cubicBezTo>
                  <a:pt x="292" y="3728"/>
                  <a:pt x="665" y="4209"/>
                  <a:pt x="1059" y="4708"/>
                </a:cubicBezTo>
                <a:cubicBezTo>
                  <a:pt x="1551" y="5332"/>
                  <a:pt x="2109" y="6053"/>
                  <a:pt x="2703" y="6053"/>
                </a:cubicBezTo>
                <a:cubicBezTo>
                  <a:pt x="3287" y="6053"/>
                  <a:pt x="3802" y="5365"/>
                  <a:pt x="4256" y="4757"/>
                </a:cubicBezTo>
                <a:cubicBezTo>
                  <a:pt x="4656" y="4226"/>
                  <a:pt x="5034" y="3728"/>
                  <a:pt x="5402" y="3728"/>
                </a:cubicBezTo>
                <a:cubicBezTo>
                  <a:pt x="5769" y="3728"/>
                  <a:pt x="6142" y="4226"/>
                  <a:pt x="6542" y="4757"/>
                </a:cubicBezTo>
                <a:cubicBezTo>
                  <a:pt x="6996" y="5365"/>
                  <a:pt x="7516" y="6053"/>
                  <a:pt x="8105" y="6053"/>
                </a:cubicBezTo>
                <a:cubicBezTo>
                  <a:pt x="8689" y="6053"/>
                  <a:pt x="9186" y="5380"/>
                  <a:pt x="9624" y="4771"/>
                </a:cubicBezTo>
                <a:cubicBezTo>
                  <a:pt x="10019" y="4225"/>
                  <a:pt x="10392" y="3728"/>
                  <a:pt x="10803" y="3728"/>
                </a:cubicBezTo>
                <a:cubicBezTo>
                  <a:pt x="11187" y="3728"/>
                  <a:pt x="11512" y="4178"/>
                  <a:pt x="11885" y="4708"/>
                </a:cubicBezTo>
                <a:cubicBezTo>
                  <a:pt x="12328" y="5332"/>
                  <a:pt x="12837" y="6053"/>
                  <a:pt x="13502" y="6053"/>
                </a:cubicBezTo>
                <a:cubicBezTo>
                  <a:pt x="14172" y="6053"/>
                  <a:pt x="14690" y="5333"/>
                  <a:pt x="15144" y="4693"/>
                </a:cubicBezTo>
                <a:cubicBezTo>
                  <a:pt x="15517" y="4179"/>
                  <a:pt x="15836" y="3728"/>
                  <a:pt x="16198" y="3728"/>
                </a:cubicBezTo>
                <a:cubicBezTo>
                  <a:pt x="16566" y="3728"/>
                  <a:pt x="16902" y="4182"/>
                  <a:pt x="17291" y="4727"/>
                </a:cubicBezTo>
                <a:cubicBezTo>
                  <a:pt x="17746" y="5351"/>
                  <a:pt x="18264" y="6053"/>
                  <a:pt x="18902" y="6053"/>
                </a:cubicBezTo>
                <a:cubicBezTo>
                  <a:pt x="19556" y="6053"/>
                  <a:pt x="20113" y="5319"/>
                  <a:pt x="20605" y="4664"/>
                </a:cubicBezTo>
                <a:cubicBezTo>
                  <a:pt x="20972" y="4181"/>
                  <a:pt x="21319" y="3728"/>
                  <a:pt x="21600" y="3728"/>
                </a:cubicBezTo>
                <a:lnTo>
                  <a:pt x="21600" y="0"/>
                </a:lnTo>
                <a:cubicBezTo>
                  <a:pt x="21038" y="0"/>
                  <a:pt x="20547" y="653"/>
                  <a:pt x="20071" y="1277"/>
                </a:cubicBezTo>
                <a:cubicBezTo>
                  <a:pt x="19655" y="1807"/>
                  <a:pt x="19270" y="2325"/>
                  <a:pt x="18897" y="2325"/>
                </a:cubicBezTo>
                <a:cubicBezTo>
                  <a:pt x="18551" y="2325"/>
                  <a:pt x="18221" y="1870"/>
                  <a:pt x="17842" y="1355"/>
                </a:cubicBezTo>
                <a:cubicBezTo>
                  <a:pt x="17377" y="715"/>
                  <a:pt x="16853" y="0"/>
                  <a:pt x="16198" y="0"/>
                </a:cubicBezTo>
                <a:cubicBezTo>
                  <a:pt x="15544" y="0"/>
                  <a:pt x="15037" y="716"/>
                  <a:pt x="14583" y="1340"/>
                </a:cubicBezTo>
                <a:cubicBezTo>
                  <a:pt x="14205" y="1871"/>
                  <a:pt x="13875" y="2325"/>
                  <a:pt x="13502" y="2325"/>
                </a:cubicBezTo>
                <a:cubicBezTo>
                  <a:pt x="13134" y="2325"/>
                  <a:pt x="12820" y="1870"/>
                  <a:pt x="12452" y="1355"/>
                </a:cubicBezTo>
                <a:cubicBezTo>
                  <a:pt x="11998" y="715"/>
                  <a:pt x="11485" y="0"/>
                  <a:pt x="10803" y="0"/>
                </a:cubicBezTo>
                <a:cubicBezTo>
                  <a:pt x="10106" y="0"/>
                  <a:pt x="9554" y="749"/>
                  <a:pt x="9073" y="1404"/>
                </a:cubicBezTo>
                <a:cubicBezTo>
                  <a:pt x="8711" y="1903"/>
                  <a:pt x="8402" y="2325"/>
                  <a:pt x="8105" y="2325"/>
                </a:cubicBezTo>
                <a:cubicBezTo>
                  <a:pt x="7802" y="2325"/>
                  <a:pt x="7467" y="1889"/>
                  <a:pt x="7083" y="1374"/>
                </a:cubicBezTo>
                <a:cubicBezTo>
                  <a:pt x="6602" y="735"/>
                  <a:pt x="6050" y="0"/>
                  <a:pt x="5402" y="0"/>
                </a:cubicBezTo>
                <a:cubicBezTo>
                  <a:pt x="4747" y="0"/>
                  <a:pt x="4202" y="735"/>
                  <a:pt x="3715" y="1374"/>
                </a:cubicBezTo>
                <a:cubicBezTo>
                  <a:pt x="3348" y="1858"/>
                  <a:pt x="3001" y="2325"/>
                  <a:pt x="2703" y="2325"/>
                </a:cubicBezTo>
                <a:cubicBezTo>
                  <a:pt x="2384" y="2325"/>
                  <a:pt x="1996" y="1827"/>
                  <a:pt x="1585" y="1296"/>
                </a:cubicBezTo>
                <a:cubicBezTo>
                  <a:pt x="1082" y="657"/>
                  <a:pt x="568" y="0"/>
                  <a:pt x="0" y="0"/>
                </a:cubicBezTo>
                <a:close/>
                <a:moveTo>
                  <a:pt x="0" y="7769"/>
                </a:moveTo>
                <a:lnTo>
                  <a:pt x="0" y="11492"/>
                </a:lnTo>
                <a:cubicBezTo>
                  <a:pt x="292" y="11492"/>
                  <a:pt x="665" y="11977"/>
                  <a:pt x="1059" y="12477"/>
                </a:cubicBezTo>
                <a:cubicBezTo>
                  <a:pt x="1551" y="13100"/>
                  <a:pt x="2109" y="13817"/>
                  <a:pt x="2703" y="13817"/>
                </a:cubicBezTo>
                <a:cubicBezTo>
                  <a:pt x="3287" y="13817"/>
                  <a:pt x="3802" y="13133"/>
                  <a:pt x="4256" y="12525"/>
                </a:cubicBezTo>
                <a:cubicBezTo>
                  <a:pt x="4656" y="11995"/>
                  <a:pt x="5034" y="11492"/>
                  <a:pt x="5402" y="11492"/>
                </a:cubicBezTo>
                <a:cubicBezTo>
                  <a:pt x="5769" y="11492"/>
                  <a:pt x="6142" y="11995"/>
                  <a:pt x="6542" y="12525"/>
                </a:cubicBezTo>
                <a:cubicBezTo>
                  <a:pt x="6996" y="13133"/>
                  <a:pt x="7516" y="13817"/>
                  <a:pt x="8105" y="13817"/>
                </a:cubicBezTo>
                <a:cubicBezTo>
                  <a:pt x="8689" y="13817"/>
                  <a:pt x="9186" y="13148"/>
                  <a:pt x="9624" y="12540"/>
                </a:cubicBezTo>
                <a:cubicBezTo>
                  <a:pt x="10019" y="11994"/>
                  <a:pt x="10392" y="11492"/>
                  <a:pt x="10803" y="11492"/>
                </a:cubicBezTo>
                <a:cubicBezTo>
                  <a:pt x="11187" y="11492"/>
                  <a:pt x="11512" y="11946"/>
                  <a:pt x="11885" y="12477"/>
                </a:cubicBezTo>
                <a:cubicBezTo>
                  <a:pt x="12328" y="13100"/>
                  <a:pt x="12837" y="13817"/>
                  <a:pt x="13502" y="13817"/>
                </a:cubicBezTo>
                <a:cubicBezTo>
                  <a:pt x="14172" y="13817"/>
                  <a:pt x="14690" y="13101"/>
                  <a:pt x="15144" y="12462"/>
                </a:cubicBezTo>
                <a:cubicBezTo>
                  <a:pt x="15517" y="11947"/>
                  <a:pt x="15836" y="11492"/>
                  <a:pt x="16198" y="11492"/>
                </a:cubicBezTo>
                <a:cubicBezTo>
                  <a:pt x="16566" y="11492"/>
                  <a:pt x="16902" y="11945"/>
                  <a:pt x="17291" y="12491"/>
                </a:cubicBezTo>
                <a:cubicBezTo>
                  <a:pt x="17746" y="13115"/>
                  <a:pt x="18264" y="13817"/>
                  <a:pt x="18902" y="13817"/>
                </a:cubicBezTo>
                <a:cubicBezTo>
                  <a:pt x="19556" y="13817"/>
                  <a:pt x="20113" y="13083"/>
                  <a:pt x="20605" y="12428"/>
                </a:cubicBezTo>
                <a:cubicBezTo>
                  <a:pt x="20972" y="11944"/>
                  <a:pt x="21319" y="11492"/>
                  <a:pt x="21600" y="11492"/>
                </a:cubicBezTo>
                <a:lnTo>
                  <a:pt x="21600" y="7769"/>
                </a:lnTo>
                <a:cubicBezTo>
                  <a:pt x="21038" y="7769"/>
                  <a:pt x="20547" y="8422"/>
                  <a:pt x="20071" y="9045"/>
                </a:cubicBezTo>
                <a:cubicBezTo>
                  <a:pt x="19655" y="9591"/>
                  <a:pt x="19270" y="10088"/>
                  <a:pt x="18897" y="10088"/>
                </a:cubicBezTo>
                <a:cubicBezTo>
                  <a:pt x="18551" y="10088"/>
                  <a:pt x="18221" y="9638"/>
                  <a:pt x="17842" y="9123"/>
                </a:cubicBezTo>
                <a:cubicBezTo>
                  <a:pt x="17377" y="8484"/>
                  <a:pt x="16853" y="7769"/>
                  <a:pt x="16198" y="7769"/>
                </a:cubicBezTo>
                <a:cubicBezTo>
                  <a:pt x="15544" y="7769"/>
                  <a:pt x="15037" y="8485"/>
                  <a:pt x="14583" y="9109"/>
                </a:cubicBezTo>
                <a:cubicBezTo>
                  <a:pt x="14205" y="9639"/>
                  <a:pt x="13875" y="10088"/>
                  <a:pt x="13502" y="10088"/>
                </a:cubicBezTo>
                <a:cubicBezTo>
                  <a:pt x="13134" y="10088"/>
                  <a:pt x="12820" y="9638"/>
                  <a:pt x="12452" y="9123"/>
                </a:cubicBezTo>
                <a:cubicBezTo>
                  <a:pt x="11998" y="8484"/>
                  <a:pt x="11485" y="7769"/>
                  <a:pt x="10803" y="7769"/>
                </a:cubicBezTo>
                <a:cubicBezTo>
                  <a:pt x="10106" y="7769"/>
                  <a:pt x="9554" y="8517"/>
                  <a:pt x="9073" y="9172"/>
                </a:cubicBezTo>
                <a:cubicBezTo>
                  <a:pt x="8711" y="9671"/>
                  <a:pt x="8402" y="10088"/>
                  <a:pt x="8105" y="10088"/>
                </a:cubicBezTo>
                <a:cubicBezTo>
                  <a:pt x="7802" y="10088"/>
                  <a:pt x="7467" y="9653"/>
                  <a:pt x="7083" y="9138"/>
                </a:cubicBezTo>
                <a:cubicBezTo>
                  <a:pt x="6602" y="8499"/>
                  <a:pt x="6050" y="7769"/>
                  <a:pt x="5402" y="7769"/>
                </a:cubicBezTo>
                <a:cubicBezTo>
                  <a:pt x="4747" y="7769"/>
                  <a:pt x="4202" y="8499"/>
                  <a:pt x="3715" y="9138"/>
                </a:cubicBezTo>
                <a:cubicBezTo>
                  <a:pt x="3348" y="9622"/>
                  <a:pt x="3001" y="10088"/>
                  <a:pt x="2703" y="10088"/>
                </a:cubicBezTo>
                <a:cubicBezTo>
                  <a:pt x="2384" y="10088"/>
                  <a:pt x="1996" y="9590"/>
                  <a:pt x="1585" y="9060"/>
                </a:cubicBezTo>
                <a:cubicBezTo>
                  <a:pt x="1082" y="8421"/>
                  <a:pt x="568" y="7769"/>
                  <a:pt x="0" y="7769"/>
                </a:cubicBezTo>
                <a:close/>
                <a:moveTo>
                  <a:pt x="0" y="15547"/>
                </a:moveTo>
                <a:lnTo>
                  <a:pt x="0" y="19275"/>
                </a:lnTo>
                <a:cubicBezTo>
                  <a:pt x="292" y="19275"/>
                  <a:pt x="665" y="19761"/>
                  <a:pt x="1059" y="20260"/>
                </a:cubicBezTo>
                <a:cubicBezTo>
                  <a:pt x="1551" y="20884"/>
                  <a:pt x="2109" y="21600"/>
                  <a:pt x="2703" y="21600"/>
                </a:cubicBezTo>
                <a:cubicBezTo>
                  <a:pt x="3287" y="21600"/>
                  <a:pt x="3802" y="20912"/>
                  <a:pt x="4256" y="20304"/>
                </a:cubicBezTo>
                <a:cubicBezTo>
                  <a:pt x="4656" y="19773"/>
                  <a:pt x="5034" y="19275"/>
                  <a:pt x="5402" y="19275"/>
                </a:cubicBezTo>
                <a:cubicBezTo>
                  <a:pt x="5769" y="19275"/>
                  <a:pt x="6142" y="19773"/>
                  <a:pt x="6542" y="20304"/>
                </a:cubicBezTo>
                <a:cubicBezTo>
                  <a:pt x="6996" y="20912"/>
                  <a:pt x="7516" y="21600"/>
                  <a:pt x="8105" y="21600"/>
                </a:cubicBezTo>
                <a:cubicBezTo>
                  <a:pt x="8689" y="21600"/>
                  <a:pt x="9186" y="20931"/>
                  <a:pt x="9624" y="20323"/>
                </a:cubicBezTo>
                <a:cubicBezTo>
                  <a:pt x="10019" y="19777"/>
                  <a:pt x="10392" y="19275"/>
                  <a:pt x="10803" y="19275"/>
                </a:cubicBezTo>
                <a:cubicBezTo>
                  <a:pt x="11187" y="19275"/>
                  <a:pt x="11512" y="19729"/>
                  <a:pt x="11885" y="20260"/>
                </a:cubicBezTo>
                <a:cubicBezTo>
                  <a:pt x="12328" y="20884"/>
                  <a:pt x="12837" y="21600"/>
                  <a:pt x="13502" y="21600"/>
                </a:cubicBezTo>
                <a:cubicBezTo>
                  <a:pt x="14172" y="21600"/>
                  <a:pt x="14690" y="20885"/>
                  <a:pt x="15144" y="20245"/>
                </a:cubicBezTo>
                <a:cubicBezTo>
                  <a:pt x="15517" y="19730"/>
                  <a:pt x="15836" y="19275"/>
                  <a:pt x="16198" y="19275"/>
                </a:cubicBezTo>
                <a:cubicBezTo>
                  <a:pt x="16566" y="19275"/>
                  <a:pt x="16902" y="19729"/>
                  <a:pt x="17291" y="20274"/>
                </a:cubicBezTo>
                <a:cubicBezTo>
                  <a:pt x="17746" y="20898"/>
                  <a:pt x="18264" y="21600"/>
                  <a:pt x="18902" y="21600"/>
                </a:cubicBezTo>
                <a:cubicBezTo>
                  <a:pt x="19556" y="21600"/>
                  <a:pt x="20113" y="20866"/>
                  <a:pt x="20605" y="20211"/>
                </a:cubicBezTo>
                <a:cubicBezTo>
                  <a:pt x="20972" y="19728"/>
                  <a:pt x="21319" y="19275"/>
                  <a:pt x="21600" y="19275"/>
                </a:cubicBezTo>
                <a:lnTo>
                  <a:pt x="21600" y="15547"/>
                </a:lnTo>
                <a:cubicBezTo>
                  <a:pt x="21038" y="15547"/>
                  <a:pt x="20547" y="16205"/>
                  <a:pt x="20071" y="16829"/>
                </a:cubicBezTo>
                <a:cubicBezTo>
                  <a:pt x="19655" y="17359"/>
                  <a:pt x="19270" y="17872"/>
                  <a:pt x="18897" y="17872"/>
                </a:cubicBezTo>
                <a:cubicBezTo>
                  <a:pt x="18551" y="17872"/>
                  <a:pt x="18221" y="17421"/>
                  <a:pt x="17842" y="16907"/>
                </a:cubicBezTo>
                <a:cubicBezTo>
                  <a:pt x="17377" y="16267"/>
                  <a:pt x="16853" y="15547"/>
                  <a:pt x="16198" y="15547"/>
                </a:cubicBezTo>
                <a:cubicBezTo>
                  <a:pt x="15544" y="15547"/>
                  <a:pt x="15037" y="16268"/>
                  <a:pt x="14583" y="16892"/>
                </a:cubicBezTo>
                <a:cubicBezTo>
                  <a:pt x="14205" y="17422"/>
                  <a:pt x="13875" y="17872"/>
                  <a:pt x="13502" y="17872"/>
                </a:cubicBezTo>
                <a:cubicBezTo>
                  <a:pt x="13134" y="17872"/>
                  <a:pt x="12820" y="17421"/>
                  <a:pt x="12452" y="16907"/>
                </a:cubicBezTo>
                <a:cubicBezTo>
                  <a:pt x="11998" y="16267"/>
                  <a:pt x="11485" y="15547"/>
                  <a:pt x="10803" y="15547"/>
                </a:cubicBezTo>
                <a:cubicBezTo>
                  <a:pt x="10106" y="15547"/>
                  <a:pt x="9554" y="16296"/>
                  <a:pt x="9073" y="16951"/>
                </a:cubicBezTo>
                <a:cubicBezTo>
                  <a:pt x="8711" y="17450"/>
                  <a:pt x="8402" y="17872"/>
                  <a:pt x="8105" y="17872"/>
                </a:cubicBezTo>
                <a:cubicBezTo>
                  <a:pt x="7802" y="17872"/>
                  <a:pt x="7467" y="17436"/>
                  <a:pt x="7083" y="16921"/>
                </a:cubicBezTo>
                <a:cubicBezTo>
                  <a:pt x="6602" y="16282"/>
                  <a:pt x="6050" y="15547"/>
                  <a:pt x="5402" y="15547"/>
                </a:cubicBezTo>
                <a:cubicBezTo>
                  <a:pt x="4747" y="15547"/>
                  <a:pt x="4202" y="16282"/>
                  <a:pt x="3715" y="16921"/>
                </a:cubicBezTo>
                <a:cubicBezTo>
                  <a:pt x="3348" y="17405"/>
                  <a:pt x="3001" y="17872"/>
                  <a:pt x="2703" y="17872"/>
                </a:cubicBezTo>
                <a:cubicBezTo>
                  <a:pt x="2384" y="17872"/>
                  <a:pt x="1996" y="17374"/>
                  <a:pt x="1585" y="16843"/>
                </a:cubicBezTo>
                <a:cubicBezTo>
                  <a:pt x="1082" y="16204"/>
                  <a:pt x="568" y="15547"/>
                  <a:pt x="0" y="15547"/>
                </a:cubicBezTo>
                <a:close/>
              </a:path>
            </a:pathLst>
          </a:custGeom>
          <a:blipFill>
            <a:blip r:embed="rId5"/>
          </a:blipFill>
          <a:ln w="25400">
            <a:solidFill>
              <a:srgbClr val="000000"/>
            </a:solidFill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5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9143" y="2536202"/>
            <a:ext cx="3238501" cy="25019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satOff val="-24619"/>
            <a:lumOff val="-2743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600" y="4507768"/>
            <a:ext cx="2641601" cy="3073401"/>
          </a:xfrm>
          <a:prstGeom prst="rect">
            <a:avLst/>
          </a:prstGeom>
          <a:ln w="88900">
            <a:miter lim="400000"/>
          </a:ln>
        </p:spPr>
      </p:pic>
      <p:sp>
        <p:nvSpPr>
          <p:cNvPr id="257" name="Je me suis laissé remonter."/>
          <p:cNvSpPr txBox="1">
            <a:spLocks noGrp="1"/>
          </p:cNvSpPr>
          <p:nvPr>
            <p:ph type="title" idx="4294967295"/>
          </p:nvPr>
        </p:nvSpPr>
        <p:spPr>
          <a:xfrm>
            <a:off x="-920579" y="1497583"/>
            <a:ext cx="12813958" cy="2185939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000000"/>
                </a:solidFill>
                <a:latin typeface="Cursivestandard"/>
                <a:ea typeface="Cursivestandard"/>
                <a:cs typeface="Cursivestandard"/>
                <a:sym typeface="Cursivestandard"/>
              </a:defRPr>
            </a:lvl1pPr>
          </a:lstStyle>
          <a:p>
            <a:r>
              <a:t>Je me suis laissé remonter.</a:t>
            </a:r>
          </a:p>
        </p:txBody>
      </p:sp>
      <p:grpSp>
        <p:nvGrpSpPr>
          <p:cNvPr id="260" name="super-heros-top-elvine-animations.jpeg"/>
          <p:cNvGrpSpPr/>
          <p:nvPr/>
        </p:nvGrpSpPr>
        <p:grpSpPr>
          <a:xfrm>
            <a:off x="1673122" y="446732"/>
            <a:ext cx="2318328" cy="1145851"/>
            <a:chOff x="0" y="0"/>
            <a:chExt cx="2318327" cy="1145849"/>
          </a:xfrm>
        </p:grpSpPr>
        <p:pic>
          <p:nvPicPr>
            <p:cNvPr id="259" name="super-heros-top-elvine-animations.jpeg" descr="super-heros-top-elvine-animations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215900" y="139699"/>
              <a:ext cx="1886528" cy="587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8" name="super-heros-top-elvine-animations.jpeg" descr="super-heros-top-elvine-animations.jpe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2318328" cy="1145851"/>
            </a:xfrm>
            <a:prstGeom prst="rect">
              <a:avLst/>
            </a:prstGeom>
            <a:effectLst/>
          </p:spPr>
        </p:pic>
      </p:grpSp>
      <p:sp>
        <p:nvSpPr>
          <p:cNvPr id="261" name="Virginie Bernard, Marc Juda &amp; Mylène Rondeau"/>
          <p:cNvSpPr txBox="1"/>
          <p:nvPr/>
        </p:nvSpPr>
        <p:spPr>
          <a:xfrm>
            <a:off x="286444" y="9296400"/>
            <a:ext cx="991671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Virginie Bernard, Marc Juda &amp; Mylène Rondeau</a:t>
            </a:r>
          </a:p>
        </p:txBody>
      </p:sp>
      <p:sp>
        <p:nvSpPr>
          <p:cNvPr id="262" name="Je suis capable de nommer différentes actions."/>
          <p:cNvSpPr txBox="1"/>
          <p:nvPr/>
        </p:nvSpPr>
        <p:spPr>
          <a:xfrm>
            <a:off x="4060632" y="622299"/>
            <a:ext cx="5162923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 suis capable de nommer différentes actions.</a:t>
            </a:r>
          </a:p>
        </p:txBody>
      </p:sp>
      <p:sp>
        <p:nvSpPr>
          <p:cNvPr id="263" name="Eau"/>
          <p:cNvSpPr/>
          <p:nvPr/>
        </p:nvSpPr>
        <p:spPr>
          <a:xfrm>
            <a:off x="2649872" y="6406571"/>
            <a:ext cx="7705056" cy="2671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728"/>
                </a:lnTo>
                <a:cubicBezTo>
                  <a:pt x="292" y="3728"/>
                  <a:pt x="665" y="4209"/>
                  <a:pt x="1059" y="4708"/>
                </a:cubicBezTo>
                <a:cubicBezTo>
                  <a:pt x="1551" y="5332"/>
                  <a:pt x="2109" y="6053"/>
                  <a:pt x="2703" y="6053"/>
                </a:cubicBezTo>
                <a:cubicBezTo>
                  <a:pt x="3287" y="6053"/>
                  <a:pt x="3802" y="5365"/>
                  <a:pt x="4256" y="4757"/>
                </a:cubicBezTo>
                <a:cubicBezTo>
                  <a:pt x="4656" y="4226"/>
                  <a:pt x="5034" y="3728"/>
                  <a:pt x="5402" y="3728"/>
                </a:cubicBezTo>
                <a:cubicBezTo>
                  <a:pt x="5769" y="3728"/>
                  <a:pt x="6142" y="4226"/>
                  <a:pt x="6542" y="4757"/>
                </a:cubicBezTo>
                <a:cubicBezTo>
                  <a:pt x="6996" y="5365"/>
                  <a:pt x="7516" y="6053"/>
                  <a:pt x="8105" y="6053"/>
                </a:cubicBezTo>
                <a:cubicBezTo>
                  <a:pt x="8689" y="6053"/>
                  <a:pt x="9186" y="5380"/>
                  <a:pt x="9624" y="4771"/>
                </a:cubicBezTo>
                <a:cubicBezTo>
                  <a:pt x="10019" y="4225"/>
                  <a:pt x="10392" y="3728"/>
                  <a:pt x="10803" y="3728"/>
                </a:cubicBezTo>
                <a:cubicBezTo>
                  <a:pt x="11187" y="3728"/>
                  <a:pt x="11512" y="4178"/>
                  <a:pt x="11885" y="4708"/>
                </a:cubicBezTo>
                <a:cubicBezTo>
                  <a:pt x="12328" y="5332"/>
                  <a:pt x="12837" y="6053"/>
                  <a:pt x="13502" y="6053"/>
                </a:cubicBezTo>
                <a:cubicBezTo>
                  <a:pt x="14172" y="6053"/>
                  <a:pt x="14690" y="5333"/>
                  <a:pt x="15144" y="4693"/>
                </a:cubicBezTo>
                <a:cubicBezTo>
                  <a:pt x="15517" y="4179"/>
                  <a:pt x="15836" y="3728"/>
                  <a:pt x="16198" y="3728"/>
                </a:cubicBezTo>
                <a:cubicBezTo>
                  <a:pt x="16566" y="3728"/>
                  <a:pt x="16902" y="4182"/>
                  <a:pt x="17291" y="4727"/>
                </a:cubicBezTo>
                <a:cubicBezTo>
                  <a:pt x="17746" y="5351"/>
                  <a:pt x="18264" y="6053"/>
                  <a:pt x="18902" y="6053"/>
                </a:cubicBezTo>
                <a:cubicBezTo>
                  <a:pt x="19556" y="6053"/>
                  <a:pt x="20113" y="5319"/>
                  <a:pt x="20605" y="4664"/>
                </a:cubicBezTo>
                <a:cubicBezTo>
                  <a:pt x="20972" y="4181"/>
                  <a:pt x="21319" y="3728"/>
                  <a:pt x="21600" y="3728"/>
                </a:cubicBezTo>
                <a:lnTo>
                  <a:pt x="21600" y="0"/>
                </a:lnTo>
                <a:cubicBezTo>
                  <a:pt x="21038" y="0"/>
                  <a:pt x="20547" y="653"/>
                  <a:pt x="20071" y="1277"/>
                </a:cubicBezTo>
                <a:cubicBezTo>
                  <a:pt x="19655" y="1807"/>
                  <a:pt x="19270" y="2325"/>
                  <a:pt x="18897" y="2325"/>
                </a:cubicBezTo>
                <a:cubicBezTo>
                  <a:pt x="18551" y="2325"/>
                  <a:pt x="18221" y="1870"/>
                  <a:pt x="17842" y="1355"/>
                </a:cubicBezTo>
                <a:cubicBezTo>
                  <a:pt x="17377" y="715"/>
                  <a:pt x="16853" y="0"/>
                  <a:pt x="16198" y="0"/>
                </a:cubicBezTo>
                <a:cubicBezTo>
                  <a:pt x="15544" y="0"/>
                  <a:pt x="15037" y="716"/>
                  <a:pt x="14583" y="1340"/>
                </a:cubicBezTo>
                <a:cubicBezTo>
                  <a:pt x="14205" y="1871"/>
                  <a:pt x="13875" y="2325"/>
                  <a:pt x="13502" y="2325"/>
                </a:cubicBezTo>
                <a:cubicBezTo>
                  <a:pt x="13134" y="2325"/>
                  <a:pt x="12820" y="1870"/>
                  <a:pt x="12452" y="1355"/>
                </a:cubicBezTo>
                <a:cubicBezTo>
                  <a:pt x="11998" y="715"/>
                  <a:pt x="11485" y="0"/>
                  <a:pt x="10803" y="0"/>
                </a:cubicBezTo>
                <a:cubicBezTo>
                  <a:pt x="10106" y="0"/>
                  <a:pt x="9554" y="749"/>
                  <a:pt x="9073" y="1404"/>
                </a:cubicBezTo>
                <a:cubicBezTo>
                  <a:pt x="8711" y="1903"/>
                  <a:pt x="8402" y="2325"/>
                  <a:pt x="8105" y="2325"/>
                </a:cubicBezTo>
                <a:cubicBezTo>
                  <a:pt x="7802" y="2325"/>
                  <a:pt x="7467" y="1889"/>
                  <a:pt x="7083" y="1374"/>
                </a:cubicBezTo>
                <a:cubicBezTo>
                  <a:pt x="6602" y="735"/>
                  <a:pt x="6050" y="0"/>
                  <a:pt x="5402" y="0"/>
                </a:cubicBezTo>
                <a:cubicBezTo>
                  <a:pt x="4747" y="0"/>
                  <a:pt x="4202" y="735"/>
                  <a:pt x="3715" y="1374"/>
                </a:cubicBezTo>
                <a:cubicBezTo>
                  <a:pt x="3348" y="1858"/>
                  <a:pt x="3001" y="2325"/>
                  <a:pt x="2703" y="2325"/>
                </a:cubicBezTo>
                <a:cubicBezTo>
                  <a:pt x="2384" y="2325"/>
                  <a:pt x="1996" y="1827"/>
                  <a:pt x="1585" y="1296"/>
                </a:cubicBezTo>
                <a:cubicBezTo>
                  <a:pt x="1082" y="657"/>
                  <a:pt x="568" y="0"/>
                  <a:pt x="0" y="0"/>
                </a:cubicBezTo>
                <a:close/>
                <a:moveTo>
                  <a:pt x="0" y="7769"/>
                </a:moveTo>
                <a:lnTo>
                  <a:pt x="0" y="11492"/>
                </a:lnTo>
                <a:cubicBezTo>
                  <a:pt x="292" y="11492"/>
                  <a:pt x="665" y="11977"/>
                  <a:pt x="1059" y="12477"/>
                </a:cubicBezTo>
                <a:cubicBezTo>
                  <a:pt x="1551" y="13100"/>
                  <a:pt x="2109" y="13817"/>
                  <a:pt x="2703" y="13817"/>
                </a:cubicBezTo>
                <a:cubicBezTo>
                  <a:pt x="3287" y="13817"/>
                  <a:pt x="3802" y="13133"/>
                  <a:pt x="4256" y="12525"/>
                </a:cubicBezTo>
                <a:cubicBezTo>
                  <a:pt x="4656" y="11995"/>
                  <a:pt x="5034" y="11492"/>
                  <a:pt x="5402" y="11492"/>
                </a:cubicBezTo>
                <a:cubicBezTo>
                  <a:pt x="5769" y="11492"/>
                  <a:pt x="6142" y="11995"/>
                  <a:pt x="6542" y="12525"/>
                </a:cubicBezTo>
                <a:cubicBezTo>
                  <a:pt x="6996" y="13133"/>
                  <a:pt x="7516" y="13817"/>
                  <a:pt x="8105" y="13817"/>
                </a:cubicBezTo>
                <a:cubicBezTo>
                  <a:pt x="8689" y="13817"/>
                  <a:pt x="9186" y="13148"/>
                  <a:pt x="9624" y="12540"/>
                </a:cubicBezTo>
                <a:cubicBezTo>
                  <a:pt x="10019" y="11994"/>
                  <a:pt x="10392" y="11492"/>
                  <a:pt x="10803" y="11492"/>
                </a:cubicBezTo>
                <a:cubicBezTo>
                  <a:pt x="11187" y="11492"/>
                  <a:pt x="11512" y="11946"/>
                  <a:pt x="11885" y="12477"/>
                </a:cubicBezTo>
                <a:cubicBezTo>
                  <a:pt x="12328" y="13100"/>
                  <a:pt x="12837" y="13817"/>
                  <a:pt x="13502" y="13817"/>
                </a:cubicBezTo>
                <a:cubicBezTo>
                  <a:pt x="14172" y="13817"/>
                  <a:pt x="14690" y="13101"/>
                  <a:pt x="15144" y="12462"/>
                </a:cubicBezTo>
                <a:cubicBezTo>
                  <a:pt x="15517" y="11947"/>
                  <a:pt x="15836" y="11492"/>
                  <a:pt x="16198" y="11492"/>
                </a:cubicBezTo>
                <a:cubicBezTo>
                  <a:pt x="16566" y="11492"/>
                  <a:pt x="16902" y="11945"/>
                  <a:pt x="17291" y="12491"/>
                </a:cubicBezTo>
                <a:cubicBezTo>
                  <a:pt x="17746" y="13115"/>
                  <a:pt x="18264" y="13817"/>
                  <a:pt x="18902" y="13817"/>
                </a:cubicBezTo>
                <a:cubicBezTo>
                  <a:pt x="19556" y="13817"/>
                  <a:pt x="20113" y="13083"/>
                  <a:pt x="20605" y="12428"/>
                </a:cubicBezTo>
                <a:cubicBezTo>
                  <a:pt x="20972" y="11944"/>
                  <a:pt x="21319" y="11492"/>
                  <a:pt x="21600" y="11492"/>
                </a:cubicBezTo>
                <a:lnTo>
                  <a:pt x="21600" y="7769"/>
                </a:lnTo>
                <a:cubicBezTo>
                  <a:pt x="21038" y="7769"/>
                  <a:pt x="20547" y="8422"/>
                  <a:pt x="20071" y="9045"/>
                </a:cubicBezTo>
                <a:cubicBezTo>
                  <a:pt x="19655" y="9591"/>
                  <a:pt x="19270" y="10088"/>
                  <a:pt x="18897" y="10088"/>
                </a:cubicBezTo>
                <a:cubicBezTo>
                  <a:pt x="18551" y="10088"/>
                  <a:pt x="18221" y="9638"/>
                  <a:pt x="17842" y="9123"/>
                </a:cubicBezTo>
                <a:cubicBezTo>
                  <a:pt x="17377" y="8484"/>
                  <a:pt x="16853" y="7769"/>
                  <a:pt x="16198" y="7769"/>
                </a:cubicBezTo>
                <a:cubicBezTo>
                  <a:pt x="15544" y="7769"/>
                  <a:pt x="15037" y="8485"/>
                  <a:pt x="14583" y="9109"/>
                </a:cubicBezTo>
                <a:cubicBezTo>
                  <a:pt x="14205" y="9639"/>
                  <a:pt x="13875" y="10088"/>
                  <a:pt x="13502" y="10088"/>
                </a:cubicBezTo>
                <a:cubicBezTo>
                  <a:pt x="13134" y="10088"/>
                  <a:pt x="12820" y="9638"/>
                  <a:pt x="12452" y="9123"/>
                </a:cubicBezTo>
                <a:cubicBezTo>
                  <a:pt x="11998" y="8484"/>
                  <a:pt x="11485" y="7769"/>
                  <a:pt x="10803" y="7769"/>
                </a:cubicBezTo>
                <a:cubicBezTo>
                  <a:pt x="10106" y="7769"/>
                  <a:pt x="9554" y="8517"/>
                  <a:pt x="9073" y="9172"/>
                </a:cubicBezTo>
                <a:cubicBezTo>
                  <a:pt x="8711" y="9671"/>
                  <a:pt x="8402" y="10088"/>
                  <a:pt x="8105" y="10088"/>
                </a:cubicBezTo>
                <a:cubicBezTo>
                  <a:pt x="7802" y="10088"/>
                  <a:pt x="7467" y="9653"/>
                  <a:pt x="7083" y="9138"/>
                </a:cubicBezTo>
                <a:cubicBezTo>
                  <a:pt x="6602" y="8499"/>
                  <a:pt x="6050" y="7769"/>
                  <a:pt x="5402" y="7769"/>
                </a:cubicBezTo>
                <a:cubicBezTo>
                  <a:pt x="4747" y="7769"/>
                  <a:pt x="4202" y="8499"/>
                  <a:pt x="3715" y="9138"/>
                </a:cubicBezTo>
                <a:cubicBezTo>
                  <a:pt x="3348" y="9622"/>
                  <a:pt x="3001" y="10088"/>
                  <a:pt x="2703" y="10088"/>
                </a:cubicBezTo>
                <a:cubicBezTo>
                  <a:pt x="2384" y="10088"/>
                  <a:pt x="1996" y="9590"/>
                  <a:pt x="1585" y="9060"/>
                </a:cubicBezTo>
                <a:cubicBezTo>
                  <a:pt x="1082" y="8421"/>
                  <a:pt x="568" y="7769"/>
                  <a:pt x="0" y="7769"/>
                </a:cubicBezTo>
                <a:close/>
                <a:moveTo>
                  <a:pt x="0" y="15547"/>
                </a:moveTo>
                <a:lnTo>
                  <a:pt x="0" y="19275"/>
                </a:lnTo>
                <a:cubicBezTo>
                  <a:pt x="292" y="19275"/>
                  <a:pt x="665" y="19761"/>
                  <a:pt x="1059" y="20260"/>
                </a:cubicBezTo>
                <a:cubicBezTo>
                  <a:pt x="1551" y="20884"/>
                  <a:pt x="2109" y="21600"/>
                  <a:pt x="2703" y="21600"/>
                </a:cubicBezTo>
                <a:cubicBezTo>
                  <a:pt x="3287" y="21600"/>
                  <a:pt x="3802" y="20912"/>
                  <a:pt x="4256" y="20304"/>
                </a:cubicBezTo>
                <a:cubicBezTo>
                  <a:pt x="4656" y="19773"/>
                  <a:pt x="5034" y="19275"/>
                  <a:pt x="5402" y="19275"/>
                </a:cubicBezTo>
                <a:cubicBezTo>
                  <a:pt x="5769" y="19275"/>
                  <a:pt x="6142" y="19773"/>
                  <a:pt x="6542" y="20304"/>
                </a:cubicBezTo>
                <a:cubicBezTo>
                  <a:pt x="6996" y="20912"/>
                  <a:pt x="7516" y="21600"/>
                  <a:pt x="8105" y="21600"/>
                </a:cubicBezTo>
                <a:cubicBezTo>
                  <a:pt x="8689" y="21600"/>
                  <a:pt x="9186" y="20931"/>
                  <a:pt x="9624" y="20323"/>
                </a:cubicBezTo>
                <a:cubicBezTo>
                  <a:pt x="10019" y="19777"/>
                  <a:pt x="10392" y="19275"/>
                  <a:pt x="10803" y="19275"/>
                </a:cubicBezTo>
                <a:cubicBezTo>
                  <a:pt x="11187" y="19275"/>
                  <a:pt x="11512" y="19729"/>
                  <a:pt x="11885" y="20260"/>
                </a:cubicBezTo>
                <a:cubicBezTo>
                  <a:pt x="12328" y="20884"/>
                  <a:pt x="12837" y="21600"/>
                  <a:pt x="13502" y="21600"/>
                </a:cubicBezTo>
                <a:cubicBezTo>
                  <a:pt x="14172" y="21600"/>
                  <a:pt x="14690" y="20885"/>
                  <a:pt x="15144" y="20245"/>
                </a:cubicBezTo>
                <a:cubicBezTo>
                  <a:pt x="15517" y="19730"/>
                  <a:pt x="15836" y="19275"/>
                  <a:pt x="16198" y="19275"/>
                </a:cubicBezTo>
                <a:cubicBezTo>
                  <a:pt x="16566" y="19275"/>
                  <a:pt x="16902" y="19729"/>
                  <a:pt x="17291" y="20274"/>
                </a:cubicBezTo>
                <a:cubicBezTo>
                  <a:pt x="17746" y="20898"/>
                  <a:pt x="18264" y="21600"/>
                  <a:pt x="18902" y="21600"/>
                </a:cubicBezTo>
                <a:cubicBezTo>
                  <a:pt x="19556" y="21600"/>
                  <a:pt x="20113" y="20866"/>
                  <a:pt x="20605" y="20211"/>
                </a:cubicBezTo>
                <a:cubicBezTo>
                  <a:pt x="20972" y="19728"/>
                  <a:pt x="21319" y="19275"/>
                  <a:pt x="21600" y="19275"/>
                </a:cubicBezTo>
                <a:lnTo>
                  <a:pt x="21600" y="15547"/>
                </a:lnTo>
                <a:cubicBezTo>
                  <a:pt x="21038" y="15547"/>
                  <a:pt x="20547" y="16205"/>
                  <a:pt x="20071" y="16829"/>
                </a:cubicBezTo>
                <a:cubicBezTo>
                  <a:pt x="19655" y="17359"/>
                  <a:pt x="19270" y="17872"/>
                  <a:pt x="18897" y="17872"/>
                </a:cubicBezTo>
                <a:cubicBezTo>
                  <a:pt x="18551" y="17872"/>
                  <a:pt x="18221" y="17421"/>
                  <a:pt x="17842" y="16907"/>
                </a:cubicBezTo>
                <a:cubicBezTo>
                  <a:pt x="17377" y="16267"/>
                  <a:pt x="16853" y="15547"/>
                  <a:pt x="16198" y="15547"/>
                </a:cubicBezTo>
                <a:cubicBezTo>
                  <a:pt x="15544" y="15547"/>
                  <a:pt x="15037" y="16268"/>
                  <a:pt x="14583" y="16892"/>
                </a:cubicBezTo>
                <a:cubicBezTo>
                  <a:pt x="14205" y="17422"/>
                  <a:pt x="13875" y="17872"/>
                  <a:pt x="13502" y="17872"/>
                </a:cubicBezTo>
                <a:cubicBezTo>
                  <a:pt x="13134" y="17872"/>
                  <a:pt x="12820" y="17421"/>
                  <a:pt x="12452" y="16907"/>
                </a:cubicBezTo>
                <a:cubicBezTo>
                  <a:pt x="11998" y="16267"/>
                  <a:pt x="11485" y="15547"/>
                  <a:pt x="10803" y="15547"/>
                </a:cubicBezTo>
                <a:cubicBezTo>
                  <a:pt x="10106" y="15547"/>
                  <a:pt x="9554" y="16296"/>
                  <a:pt x="9073" y="16951"/>
                </a:cubicBezTo>
                <a:cubicBezTo>
                  <a:pt x="8711" y="17450"/>
                  <a:pt x="8402" y="17872"/>
                  <a:pt x="8105" y="17872"/>
                </a:cubicBezTo>
                <a:cubicBezTo>
                  <a:pt x="7802" y="17872"/>
                  <a:pt x="7467" y="17436"/>
                  <a:pt x="7083" y="16921"/>
                </a:cubicBezTo>
                <a:cubicBezTo>
                  <a:pt x="6602" y="16282"/>
                  <a:pt x="6050" y="15547"/>
                  <a:pt x="5402" y="15547"/>
                </a:cubicBezTo>
                <a:cubicBezTo>
                  <a:pt x="4747" y="15547"/>
                  <a:pt x="4202" y="16282"/>
                  <a:pt x="3715" y="16921"/>
                </a:cubicBezTo>
                <a:cubicBezTo>
                  <a:pt x="3348" y="17405"/>
                  <a:pt x="3001" y="17872"/>
                  <a:pt x="2703" y="17872"/>
                </a:cubicBezTo>
                <a:cubicBezTo>
                  <a:pt x="2384" y="17872"/>
                  <a:pt x="1996" y="17374"/>
                  <a:pt x="1585" y="16843"/>
                </a:cubicBezTo>
                <a:cubicBezTo>
                  <a:pt x="1082" y="16204"/>
                  <a:pt x="568" y="15547"/>
                  <a:pt x="0" y="15547"/>
                </a:cubicBezTo>
                <a:close/>
              </a:path>
            </a:pathLst>
          </a:custGeom>
          <a:blipFill>
            <a:blip r:embed="rId5"/>
          </a:blipFill>
          <a:ln w="25400">
            <a:solidFill>
              <a:srgbClr val="000000"/>
            </a:solidFill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9040" y="3936937"/>
            <a:ext cx="3486297" cy="239274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satOff val="-24619"/>
            <a:lumOff val="-2743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3654" r="18767"/>
          <a:stretch>
            <a:fillRect/>
          </a:stretch>
        </p:blipFill>
        <p:spPr>
          <a:xfrm rot="5400000">
            <a:off x="4977108" y="3441702"/>
            <a:ext cx="1785150" cy="3073401"/>
          </a:xfrm>
          <a:prstGeom prst="rect">
            <a:avLst/>
          </a:prstGeom>
          <a:ln w="88900">
            <a:miter lim="400000"/>
          </a:ln>
        </p:spPr>
      </p:pic>
      <p:sp>
        <p:nvSpPr>
          <p:cNvPr id="267" name="Je flotte."/>
          <p:cNvSpPr txBox="1">
            <a:spLocks noGrp="1"/>
          </p:cNvSpPr>
          <p:nvPr>
            <p:ph type="title" idx="4294967295"/>
          </p:nvPr>
        </p:nvSpPr>
        <p:spPr>
          <a:xfrm>
            <a:off x="235115" y="1253235"/>
            <a:ext cx="12813958" cy="2185939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000000"/>
                </a:solidFill>
                <a:latin typeface="Cursivestandard"/>
                <a:ea typeface="Cursivestandard"/>
                <a:cs typeface="Cursivestandard"/>
                <a:sym typeface="Cursivestandard"/>
              </a:defRPr>
            </a:lvl1pPr>
          </a:lstStyle>
          <a:p>
            <a:r>
              <a:t>Je flotte.</a:t>
            </a:r>
          </a:p>
        </p:txBody>
      </p:sp>
      <p:grpSp>
        <p:nvGrpSpPr>
          <p:cNvPr id="270" name="super-heros-top-elvine-animations.jpeg"/>
          <p:cNvGrpSpPr/>
          <p:nvPr/>
        </p:nvGrpSpPr>
        <p:grpSpPr>
          <a:xfrm>
            <a:off x="1673122" y="446732"/>
            <a:ext cx="2318328" cy="1145851"/>
            <a:chOff x="0" y="0"/>
            <a:chExt cx="2318327" cy="1145849"/>
          </a:xfrm>
        </p:grpSpPr>
        <p:pic>
          <p:nvPicPr>
            <p:cNvPr id="269" name="super-heros-top-elvine-animations.jpeg" descr="super-heros-top-elvine-animations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215900" y="139699"/>
              <a:ext cx="1886528" cy="587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8" name="super-heros-top-elvine-animations.jpeg" descr="super-heros-top-elvine-animations.jpe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2318328" cy="1145851"/>
            </a:xfrm>
            <a:prstGeom prst="rect">
              <a:avLst/>
            </a:prstGeom>
            <a:effectLst/>
          </p:spPr>
        </p:pic>
      </p:grpSp>
      <p:sp>
        <p:nvSpPr>
          <p:cNvPr id="271" name="Virginie Bernard, Marc Juda &amp; Mylène Rondeau"/>
          <p:cNvSpPr txBox="1"/>
          <p:nvPr/>
        </p:nvSpPr>
        <p:spPr>
          <a:xfrm>
            <a:off x="70544" y="8915400"/>
            <a:ext cx="991671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Virginie Bernard, Marc Juda &amp; Mylène Rondeau</a:t>
            </a:r>
          </a:p>
        </p:txBody>
      </p:sp>
      <p:sp>
        <p:nvSpPr>
          <p:cNvPr id="272" name="Je suis capable de nommer différentes actions."/>
          <p:cNvSpPr txBox="1"/>
          <p:nvPr/>
        </p:nvSpPr>
        <p:spPr>
          <a:xfrm>
            <a:off x="4060632" y="622299"/>
            <a:ext cx="5162923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 suis capable de nommer différentes actions.</a:t>
            </a:r>
          </a:p>
        </p:txBody>
      </p:sp>
      <p:sp>
        <p:nvSpPr>
          <p:cNvPr id="273" name="Eau"/>
          <p:cNvSpPr/>
          <p:nvPr/>
        </p:nvSpPr>
        <p:spPr>
          <a:xfrm>
            <a:off x="2649872" y="5194985"/>
            <a:ext cx="7705056" cy="2671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728"/>
                </a:lnTo>
                <a:cubicBezTo>
                  <a:pt x="292" y="3728"/>
                  <a:pt x="665" y="4209"/>
                  <a:pt x="1059" y="4708"/>
                </a:cubicBezTo>
                <a:cubicBezTo>
                  <a:pt x="1551" y="5332"/>
                  <a:pt x="2109" y="6053"/>
                  <a:pt x="2703" y="6053"/>
                </a:cubicBezTo>
                <a:cubicBezTo>
                  <a:pt x="3287" y="6053"/>
                  <a:pt x="3802" y="5365"/>
                  <a:pt x="4256" y="4757"/>
                </a:cubicBezTo>
                <a:cubicBezTo>
                  <a:pt x="4656" y="4226"/>
                  <a:pt x="5034" y="3728"/>
                  <a:pt x="5402" y="3728"/>
                </a:cubicBezTo>
                <a:cubicBezTo>
                  <a:pt x="5769" y="3728"/>
                  <a:pt x="6142" y="4226"/>
                  <a:pt x="6542" y="4757"/>
                </a:cubicBezTo>
                <a:cubicBezTo>
                  <a:pt x="6996" y="5365"/>
                  <a:pt x="7516" y="6053"/>
                  <a:pt x="8105" y="6053"/>
                </a:cubicBezTo>
                <a:cubicBezTo>
                  <a:pt x="8689" y="6053"/>
                  <a:pt x="9186" y="5380"/>
                  <a:pt x="9624" y="4771"/>
                </a:cubicBezTo>
                <a:cubicBezTo>
                  <a:pt x="10019" y="4225"/>
                  <a:pt x="10392" y="3728"/>
                  <a:pt x="10803" y="3728"/>
                </a:cubicBezTo>
                <a:cubicBezTo>
                  <a:pt x="11187" y="3728"/>
                  <a:pt x="11512" y="4178"/>
                  <a:pt x="11885" y="4708"/>
                </a:cubicBezTo>
                <a:cubicBezTo>
                  <a:pt x="12328" y="5332"/>
                  <a:pt x="12837" y="6053"/>
                  <a:pt x="13502" y="6053"/>
                </a:cubicBezTo>
                <a:cubicBezTo>
                  <a:pt x="14172" y="6053"/>
                  <a:pt x="14690" y="5333"/>
                  <a:pt x="15144" y="4693"/>
                </a:cubicBezTo>
                <a:cubicBezTo>
                  <a:pt x="15517" y="4179"/>
                  <a:pt x="15836" y="3728"/>
                  <a:pt x="16198" y="3728"/>
                </a:cubicBezTo>
                <a:cubicBezTo>
                  <a:pt x="16566" y="3728"/>
                  <a:pt x="16902" y="4182"/>
                  <a:pt x="17291" y="4727"/>
                </a:cubicBezTo>
                <a:cubicBezTo>
                  <a:pt x="17746" y="5351"/>
                  <a:pt x="18264" y="6053"/>
                  <a:pt x="18902" y="6053"/>
                </a:cubicBezTo>
                <a:cubicBezTo>
                  <a:pt x="19556" y="6053"/>
                  <a:pt x="20113" y="5319"/>
                  <a:pt x="20605" y="4664"/>
                </a:cubicBezTo>
                <a:cubicBezTo>
                  <a:pt x="20972" y="4181"/>
                  <a:pt x="21319" y="3728"/>
                  <a:pt x="21600" y="3728"/>
                </a:cubicBezTo>
                <a:lnTo>
                  <a:pt x="21600" y="0"/>
                </a:lnTo>
                <a:cubicBezTo>
                  <a:pt x="21038" y="0"/>
                  <a:pt x="20547" y="653"/>
                  <a:pt x="20071" y="1277"/>
                </a:cubicBezTo>
                <a:cubicBezTo>
                  <a:pt x="19655" y="1807"/>
                  <a:pt x="19270" y="2325"/>
                  <a:pt x="18897" y="2325"/>
                </a:cubicBezTo>
                <a:cubicBezTo>
                  <a:pt x="18551" y="2325"/>
                  <a:pt x="18221" y="1870"/>
                  <a:pt x="17842" y="1355"/>
                </a:cubicBezTo>
                <a:cubicBezTo>
                  <a:pt x="17377" y="715"/>
                  <a:pt x="16853" y="0"/>
                  <a:pt x="16198" y="0"/>
                </a:cubicBezTo>
                <a:cubicBezTo>
                  <a:pt x="15544" y="0"/>
                  <a:pt x="15037" y="716"/>
                  <a:pt x="14583" y="1340"/>
                </a:cubicBezTo>
                <a:cubicBezTo>
                  <a:pt x="14205" y="1871"/>
                  <a:pt x="13875" y="2325"/>
                  <a:pt x="13502" y="2325"/>
                </a:cubicBezTo>
                <a:cubicBezTo>
                  <a:pt x="13134" y="2325"/>
                  <a:pt x="12820" y="1870"/>
                  <a:pt x="12452" y="1355"/>
                </a:cubicBezTo>
                <a:cubicBezTo>
                  <a:pt x="11998" y="715"/>
                  <a:pt x="11485" y="0"/>
                  <a:pt x="10803" y="0"/>
                </a:cubicBezTo>
                <a:cubicBezTo>
                  <a:pt x="10106" y="0"/>
                  <a:pt x="9554" y="749"/>
                  <a:pt x="9073" y="1404"/>
                </a:cubicBezTo>
                <a:cubicBezTo>
                  <a:pt x="8711" y="1903"/>
                  <a:pt x="8402" y="2325"/>
                  <a:pt x="8105" y="2325"/>
                </a:cubicBezTo>
                <a:cubicBezTo>
                  <a:pt x="7802" y="2325"/>
                  <a:pt x="7467" y="1889"/>
                  <a:pt x="7083" y="1374"/>
                </a:cubicBezTo>
                <a:cubicBezTo>
                  <a:pt x="6602" y="735"/>
                  <a:pt x="6050" y="0"/>
                  <a:pt x="5402" y="0"/>
                </a:cubicBezTo>
                <a:cubicBezTo>
                  <a:pt x="4747" y="0"/>
                  <a:pt x="4202" y="735"/>
                  <a:pt x="3715" y="1374"/>
                </a:cubicBezTo>
                <a:cubicBezTo>
                  <a:pt x="3348" y="1858"/>
                  <a:pt x="3001" y="2325"/>
                  <a:pt x="2703" y="2325"/>
                </a:cubicBezTo>
                <a:cubicBezTo>
                  <a:pt x="2384" y="2325"/>
                  <a:pt x="1996" y="1827"/>
                  <a:pt x="1585" y="1296"/>
                </a:cubicBezTo>
                <a:cubicBezTo>
                  <a:pt x="1082" y="657"/>
                  <a:pt x="568" y="0"/>
                  <a:pt x="0" y="0"/>
                </a:cubicBezTo>
                <a:close/>
                <a:moveTo>
                  <a:pt x="0" y="7769"/>
                </a:moveTo>
                <a:lnTo>
                  <a:pt x="0" y="11492"/>
                </a:lnTo>
                <a:cubicBezTo>
                  <a:pt x="292" y="11492"/>
                  <a:pt x="665" y="11977"/>
                  <a:pt x="1059" y="12477"/>
                </a:cubicBezTo>
                <a:cubicBezTo>
                  <a:pt x="1551" y="13100"/>
                  <a:pt x="2109" y="13817"/>
                  <a:pt x="2703" y="13817"/>
                </a:cubicBezTo>
                <a:cubicBezTo>
                  <a:pt x="3287" y="13817"/>
                  <a:pt x="3802" y="13133"/>
                  <a:pt x="4256" y="12525"/>
                </a:cubicBezTo>
                <a:cubicBezTo>
                  <a:pt x="4656" y="11995"/>
                  <a:pt x="5034" y="11492"/>
                  <a:pt x="5402" y="11492"/>
                </a:cubicBezTo>
                <a:cubicBezTo>
                  <a:pt x="5769" y="11492"/>
                  <a:pt x="6142" y="11995"/>
                  <a:pt x="6542" y="12525"/>
                </a:cubicBezTo>
                <a:cubicBezTo>
                  <a:pt x="6996" y="13133"/>
                  <a:pt x="7516" y="13817"/>
                  <a:pt x="8105" y="13817"/>
                </a:cubicBezTo>
                <a:cubicBezTo>
                  <a:pt x="8689" y="13817"/>
                  <a:pt x="9186" y="13148"/>
                  <a:pt x="9624" y="12540"/>
                </a:cubicBezTo>
                <a:cubicBezTo>
                  <a:pt x="10019" y="11994"/>
                  <a:pt x="10392" y="11492"/>
                  <a:pt x="10803" y="11492"/>
                </a:cubicBezTo>
                <a:cubicBezTo>
                  <a:pt x="11187" y="11492"/>
                  <a:pt x="11512" y="11946"/>
                  <a:pt x="11885" y="12477"/>
                </a:cubicBezTo>
                <a:cubicBezTo>
                  <a:pt x="12328" y="13100"/>
                  <a:pt x="12837" y="13817"/>
                  <a:pt x="13502" y="13817"/>
                </a:cubicBezTo>
                <a:cubicBezTo>
                  <a:pt x="14172" y="13817"/>
                  <a:pt x="14690" y="13101"/>
                  <a:pt x="15144" y="12462"/>
                </a:cubicBezTo>
                <a:cubicBezTo>
                  <a:pt x="15517" y="11947"/>
                  <a:pt x="15836" y="11492"/>
                  <a:pt x="16198" y="11492"/>
                </a:cubicBezTo>
                <a:cubicBezTo>
                  <a:pt x="16566" y="11492"/>
                  <a:pt x="16902" y="11945"/>
                  <a:pt x="17291" y="12491"/>
                </a:cubicBezTo>
                <a:cubicBezTo>
                  <a:pt x="17746" y="13115"/>
                  <a:pt x="18264" y="13817"/>
                  <a:pt x="18902" y="13817"/>
                </a:cubicBezTo>
                <a:cubicBezTo>
                  <a:pt x="19556" y="13817"/>
                  <a:pt x="20113" y="13083"/>
                  <a:pt x="20605" y="12428"/>
                </a:cubicBezTo>
                <a:cubicBezTo>
                  <a:pt x="20972" y="11944"/>
                  <a:pt x="21319" y="11492"/>
                  <a:pt x="21600" y="11492"/>
                </a:cubicBezTo>
                <a:lnTo>
                  <a:pt x="21600" y="7769"/>
                </a:lnTo>
                <a:cubicBezTo>
                  <a:pt x="21038" y="7769"/>
                  <a:pt x="20547" y="8422"/>
                  <a:pt x="20071" y="9045"/>
                </a:cubicBezTo>
                <a:cubicBezTo>
                  <a:pt x="19655" y="9591"/>
                  <a:pt x="19270" y="10088"/>
                  <a:pt x="18897" y="10088"/>
                </a:cubicBezTo>
                <a:cubicBezTo>
                  <a:pt x="18551" y="10088"/>
                  <a:pt x="18221" y="9638"/>
                  <a:pt x="17842" y="9123"/>
                </a:cubicBezTo>
                <a:cubicBezTo>
                  <a:pt x="17377" y="8484"/>
                  <a:pt x="16853" y="7769"/>
                  <a:pt x="16198" y="7769"/>
                </a:cubicBezTo>
                <a:cubicBezTo>
                  <a:pt x="15544" y="7769"/>
                  <a:pt x="15037" y="8485"/>
                  <a:pt x="14583" y="9109"/>
                </a:cubicBezTo>
                <a:cubicBezTo>
                  <a:pt x="14205" y="9639"/>
                  <a:pt x="13875" y="10088"/>
                  <a:pt x="13502" y="10088"/>
                </a:cubicBezTo>
                <a:cubicBezTo>
                  <a:pt x="13134" y="10088"/>
                  <a:pt x="12820" y="9638"/>
                  <a:pt x="12452" y="9123"/>
                </a:cubicBezTo>
                <a:cubicBezTo>
                  <a:pt x="11998" y="8484"/>
                  <a:pt x="11485" y="7769"/>
                  <a:pt x="10803" y="7769"/>
                </a:cubicBezTo>
                <a:cubicBezTo>
                  <a:pt x="10106" y="7769"/>
                  <a:pt x="9554" y="8517"/>
                  <a:pt x="9073" y="9172"/>
                </a:cubicBezTo>
                <a:cubicBezTo>
                  <a:pt x="8711" y="9671"/>
                  <a:pt x="8402" y="10088"/>
                  <a:pt x="8105" y="10088"/>
                </a:cubicBezTo>
                <a:cubicBezTo>
                  <a:pt x="7802" y="10088"/>
                  <a:pt x="7467" y="9653"/>
                  <a:pt x="7083" y="9138"/>
                </a:cubicBezTo>
                <a:cubicBezTo>
                  <a:pt x="6602" y="8499"/>
                  <a:pt x="6050" y="7769"/>
                  <a:pt x="5402" y="7769"/>
                </a:cubicBezTo>
                <a:cubicBezTo>
                  <a:pt x="4747" y="7769"/>
                  <a:pt x="4202" y="8499"/>
                  <a:pt x="3715" y="9138"/>
                </a:cubicBezTo>
                <a:cubicBezTo>
                  <a:pt x="3348" y="9622"/>
                  <a:pt x="3001" y="10088"/>
                  <a:pt x="2703" y="10088"/>
                </a:cubicBezTo>
                <a:cubicBezTo>
                  <a:pt x="2384" y="10088"/>
                  <a:pt x="1996" y="9590"/>
                  <a:pt x="1585" y="9060"/>
                </a:cubicBezTo>
                <a:cubicBezTo>
                  <a:pt x="1082" y="8421"/>
                  <a:pt x="568" y="7769"/>
                  <a:pt x="0" y="7769"/>
                </a:cubicBezTo>
                <a:close/>
                <a:moveTo>
                  <a:pt x="0" y="15547"/>
                </a:moveTo>
                <a:lnTo>
                  <a:pt x="0" y="19275"/>
                </a:lnTo>
                <a:cubicBezTo>
                  <a:pt x="292" y="19275"/>
                  <a:pt x="665" y="19761"/>
                  <a:pt x="1059" y="20260"/>
                </a:cubicBezTo>
                <a:cubicBezTo>
                  <a:pt x="1551" y="20884"/>
                  <a:pt x="2109" y="21600"/>
                  <a:pt x="2703" y="21600"/>
                </a:cubicBezTo>
                <a:cubicBezTo>
                  <a:pt x="3287" y="21600"/>
                  <a:pt x="3802" y="20912"/>
                  <a:pt x="4256" y="20304"/>
                </a:cubicBezTo>
                <a:cubicBezTo>
                  <a:pt x="4656" y="19773"/>
                  <a:pt x="5034" y="19275"/>
                  <a:pt x="5402" y="19275"/>
                </a:cubicBezTo>
                <a:cubicBezTo>
                  <a:pt x="5769" y="19275"/>
                  <a:pt x="6142" y="19773"/>
                  <a:pt x="6542" y="20304"/>
                </a:cubicBezTo>
                <a:cubicBezTo>
                  <a:pt x="6996" y="20912"/>
                  <a:pt x="7516" y="21600"/>
                  <a:pt x="8105" y="21600"/>
                </a:cubicBezTo>
                <a:cubicBezTo>
                  <a:pt x="8689" y="21600"/>
                  <a:pt x="9186" y="20931"/>
                  <a:pt x="9624" y="20323"/>
                </a:cubicBezTo>
                <a:cubicBezTo>
                  <a:pt x="10019" y="19777"/>
                  <a:pt x="10392" y="19275"/>
                  <a:pt x="10803" y="19275"/>
                </a:cubicBezTo>
                <a:cubicBezTo>
                  <a:pt x="11187" y="19275"/>
                  <a:pt x="11512" y="19729"/>
                  <a:pt x="11885" y="20260"/>
                </a:cubicBezTo>
                <a:cubicBezTo>
                  <a:pt x="12328" y="20884"/>
                  <a:pt x="12837" y="21600"/>
                  <a:pt x="13502" y="21600"/>
                </a:cubicBezTo>
                <a:cubicBezTo>
                  <a:pt x="14172" y="21600"/>
                  <a:pt x="14690" y="20885"/>
                  <a:pt x="15144" y="20245"/>
                </a:cubicBezTo>
                <a:cubicBezTo>
                  <a:pt x="15517" y="19730"/>
                  <a:pt x="15836" y="19275"/>
                  <a:pt x="16198" y="19275"/>
                </a:cubicBezTo>
                <a:cubicBezTo>
                  <a:pt x="16566" y="19275"/>
                  <a:pt x="16902" y="19729"/>
                  <a:pt x="17291" y="20274"/>
                </a:cubicBezTo>
                <a:cubicBezTo>
                  <a:pt x="17746" y="20898"/>
                  <a:pt x="18264" y="21600"/>
                  <a:pt x="18902" y="21600"/>
                </a:cubicBezTo>
                <a:cubicBezTo>
                  <a:pt x="19556" y="21600"/>
                  <a:pt x="20113" y="20866"/>
                  <a:pt x="20605" y="20211"/>
                </a:cubicBezTo>
                <a:cubicBezTo>
                  <a:pt x="20972" y="19728"/>
                  <a:pt x="21319" y="19275"/>
                  <a:pt x="21600" y="19275"/>
                </a:cubicBezTo>
                <a:lnTo>
                  <a:pt x="21600" y="15547"/>
                </a:lnTo>
                <a:cubicBezTo>
                  <a:pt x="21038" y="15547"/>
                  <a:pt x="20547" y="16205"/>
                  <a:pt x="20071" y="16829"/>
                </a:cubicBezTo>
                <a:cubicBezTo>
                  <a:pt x="19655" y="17359"/>
                  <a:pt x="19270" y="17872"/>
                  <a:pt x="18897" y="17872"/>
                </a:cubicBezTo>
                <a:cubicBezTo>
                  <a:pt x="18551" y="17872"/>
                  <a:pt x="18221" y="17421"/>
                  <a:pt x="17842" y="16907"/>
                </a:cubicBezTo>
                <a:cubicBezTo>
                  <a:pt x="17377" y="16267"/>
                  <a:pt x="16853" y="15547"/>
                  <a:pt x="16198" y="15547"/>
                </a:cubicBezTo>
                <a:cubicBezTo>
                  <a:pt x="15544" y="15547"/>
                  <a:pt x="15037" y="16268"/>
                  <a:pt x="14583" y="16892"/>
                </a:cubicBezTo>
                <a:cubicBezTo>
                  <a:pt x="14205" y="17422"/>
                  <a:pt x="13875" y="17872"/>
                  <a:pt x="13502" y="17872"/>
                </a:cubicBezTo>
                <a:cubicBezTo>
                  <a:pt x="13134" y="17872"/>
                  <a:pt x="12820" y="17421"/>
                  <a:pt x="12452" y="16907"/>
                </a:cubicBezTo>
                <a:cubicBezTo>
                  <a:pt x="11998" y="16267"/>
                  <a:pt x="11485" y="15547"/>
                  <a:pt x="10803" y="15547"/>
                </a:cubicBezTo>
                <a:cubicBezTo>
                  <a:pt x="10106" y="15547"/>
                  <a:pt x="9554" y="16296"/>
                  <a:pt x="9073" y="16951"/>
                </a:cubicBezTo>
                <a:cubicBezTo>
                  <a:pt x="8711" y="17450"/>
                  <a:pt x="8402" y="17872"/>
                  <a:pt x="8105" y="17872"/>
                </a:cubicBezTo>
                <a:cubicBezTo>
                  <a:pt x="7802" y="17872"/>
                  <a:pt x="7467" y="17436"/>
                  <a:pt x="7083" y="16921"/>
                </a:cubicBezTo>
                <a:cubicBezTo>
                  <a:pt x="6602" y="16282"/>
                  <a:pt x="6050" y="15547"/>
                  <a:pt x="5402" y="15547"/>
                </a:cubicBezTo>
                <a:cubicBezTo>
                  <a:pt x="4747" y="15547"/>
                  <a:pt x="4202" y="16282"/>
                  <a:pt x="3715" y="16921"/>
                </a:cubicBezTo>
                <a:cubicBezTo>
                  <a:pt x="3348" y="17405"/>
                  <a:pt x="3001" y="17872"/>
                  <a:pt x="2703" y="17872"/>
                </a:cubicBezTo>
                <a:cubicBezTo>
                  <a:pt x="2384" y="17872"/>
                  <a:pt x="1996" y="17374"/>
                  <a:pt x="1585" y="16843"/>
                </a:cubicBezTo>
                <a:cubicBezTo>
                  <a:pt x="1082" y="16204"/>
                  <a:pt x="568" y="15547"/>
                  <a:pt x="0" y="15547"/>
                </a:cubicBezTo>
                <a:close/>
              </a:path>
            </a:pathLst>
          </a:custGeom>
          <a:blipFill>
            <a:blip r:embed="rId5"/>
          </a:blipFill>
          <a:ln w="25400">
            <a:solidFill>
              <a:srgbClr val="000000"/>
            </a:solidFill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8337" y="2414916"/>
            <a:ext cx="3090160" cy="236027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J’entre dans l’eau par la tête"/>
          <p:cNvSpPr txBox="1">
            <a:spLocks noGrp="1"/>
          </p:cNvSpPr>
          <p:nvPr>
            <p:ph type="title" idx="4294967295"/>
          </p:nvPr>
        </p:nvSpPr>
        <p:spPr>
          <a:xfrm>
            <a:off x="1519682" y="845817"/>
            <a:ext cx="10464801" cy="2540001"/>
          </a:xfrm>
          <a:prstGeom prst="rect">
            <a:avLst/>
          </a:prstGeom>
        </p:spPr>
        <p:txBody>
          <a:bodyPr anchor="b"/>
          <a:lstStyle>
            <a:lvl1pPr defTabSz="452627">
              <a:defRPr sz="7128">
                <a:solidFill>
                  <a:srgbClr val="000000"/>
                </a:solidFill>
                <a:latin typeface="Cursivestandard"/>
                <a:ea typeface="Cursivestandard"/>
                <a:cs typeface="Cursivestandard"/>
                <a:sym typeface="Cursivestandard"/>
              </a:defRPr>
            </a:lvl1pPr>
          </a:lstStyle>
          <a:p>
            <a:r>
              <a:t>J’entre dans l’eau par la tête</a:t>
            </a:r>
          </a:p>
        </p:txBody>
      </p:sp>
      <p:grpSp>
        <p:nvGrpSpPr>
          <p:cNvPr id="279" name="super-heros-top-elvine-animations.jpeg"/>
          <p:cNvGrpSpPr/>
          <p:nvPr/>
        </p:nvGrpSpPr>
        <p:grpSpPr>
          <a:xfrm>
            <a:off x="1673122" y="446732"/>
            <a:ext cx="2318328" cy="1145851"/>
            <a:chOff x="0" y="0"/>
            <a:chExt cx="2318327" cy="1145849"/>
          </a:xfrm>
        </p:grpSpPr>
        <p:pic>
          <p:nvPicPr>
            <p:cNvPr id="278" name="super-heros-top-elvine-animations.jpeg" descr="super-heros-top-elvine-animations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15900" y="139699"/>
              <a:ext cx="1886528" cy="587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7" name="super-heros-top-elvine-animations.jpeg" descr="super-heros-top-elvine-animations.jpe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318328" cy="1145851"/>
            </a:xfrm>
            <a:prstGeom prst="rect">
              <a:avLst/>
            </a:prstGeom>
            <a:effectLst/>
          </p:spPr>
        </p:pic>
      </p:grpSp>
      <p:sp>
        <p:nvSpPr>
          <p:cNvPr id="280" name="Virginie Bernard, Marc Juda &amp; Mylène Rondeau"/>
          <p:cNvSpPr txBox="1"/>
          <p:nvPr/>
        </p:nvSpPr>
        <p:spPr>
          <a:xfrm>
            <a:off x="159444" y="9245600"/>
            <a:ext cx="991671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Virginie Bernard, Marc Juda &amp; Mylène Rondeau</a:t>
            </a:r>
          </a:p>
        </p:txBody>
      </p:sp>
      <p:sp>
        <p:nvSpPr>
          <p:cNvPr id="281" name="Texte"/>
          <p:cNvSpPr txBox="1"/>
          <p:nvPr/>
        </p:nvSpPr>
        <p:spPr>
          <a:xfrm>
            <a:off x="4109144" y="531831"/>
            <a:ext cx="9916717" cy="587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282" name="Je suis capable de nommer différentes actions."/>
          <p:cNvSpPr txBox="1"/>
          <p:nvPr/>
        </p:nvSpPr>
        <p:spPr>
          <a:xfrm>
            <a:off x="4109144" y="531831"/>
            <a:ext cx="5162923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 suis capable de nommer différentes actions.</a:t>
            </a:r>
          </a:p>
        </p:txBody>
      </p:sp>
      <p:pic>
        <p:nvPicPr>
          <p:cNvPr id="28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8179" y="4189431"/>
            <a:ext cx="3251201" cy="2501901"/>
          </a:xfrm>
          <a:prstGeom prst="rect">
            <a:avLst/>
          </a:prstGeom>
          <a:ln w="88900">
            <a:miter lim="400000"/>
          </a:ln>
        </p:spPr>
      </p:pic>
      <p:sp>
        <p:nvSpPr>
          <p:cNvPr id="284" name="Loutre"/>
          <p:cNvSpPr/>
          <p:nvPr/>
        </p:nvSpPr>
        <p:spPr>
          <a:xfrm rot="2702750">
            <a:off x="4949585" y="3951835"/>
            <a:ext cx="3772964" cy="130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185" extrusionOk="0">
                <a:moveTo>
                  <a:pt x="19410" y="2"/>
                </a:moveTo>
                <a:cubicBezTo>
                  <a:pt x="18896" y="-29"/>
                  <a:pt x="18239" y="376"/>
                  <a:pt x="17535" y="1596"/>
                </a:cubicBezTo>
                <a:cubicBezTo>
                  <a:pt x="16404" y="3547"/>
                  <a:pt x="15487" y="4052"/>
                  <a:pt x="14462" y="2700"/>
                </a:cubicBezTo>
                <a:cubicBezTo>
                  <a:pt x="13971" y="2055"/>
                  <a:pt x="12782" y="-415"/>
                  <a:pt x="10130" y="2182"/>
                </a:cubicBezTo>
                <a:cubicBezTo>
                  <a:pt x="7569" y="4686"/>
                  <a:pt x="6027" y="18360"/>
                  <a:pt x="3514" y="19005"/>
                </a:cubicBezTo>
                <a:cubicBezTo>
                  <a:pt x="2921" y="19159"/>
                  <a:pt x="1955" y="18574"/>
                  <a:pt x="322" y="16638"/>
                </a:cubicBezTo>
                <a:cubicBezTo>
                  <a:pt x="66" y="16331"/>
                  <a:pt x="-147" y="17404"/>
                  <a:pt x="130" y="17896"/>
                </a:cubicBezTo>
                <a:cubicBezTo>
                  <a:pt x="130" y="17896"/>
                  <a:pt x="1757" y="21185"/>
                  <a:pt x="4116" y="21185"/>
                </a:cubicBezTo>
                <a:cubicBezTo>
                  <a:pt x="5263" y="21185"/>
                  <a:pt x="6545" y="20094"/>
                  <a:pt x="7617" y="16038"/>
                </a:cubicBezTo>
                <a:cubicBezTo>
                  <a:pt x="7975" y="14701"/>
                  <a:pt x="8438" y="15392"/>
                  <a:pt x="8326" y="16974"/>
                </a:cubicBezTo>
                <a:cubicBezTo>
                  <a:pt x="8102" y="20078"/>
                  <a:pt x="8155" y="21185"/>
                  <a:pt x="9131" y="21185"/>
                </a:cubicBezTo>
                <a:cubicBezTo>
                  <a:pt x="9596" y="21185"/>
                  <a:pt x="9783" y="20863"/>
                  <a:pt x="9783" y="20863"/>
                </a:cubicBezTo>
                <a:cubicBezTo>
                  <a:pt x="9783" y="20863"/>
                  <a:pt x="9922" y="21185"/>
                  <a:pt x="10125" y="21185"/>
                </a:cubicBezTo>
                <a:cubicBezTo>
                  <a:pt x="10301" y="21185"/>
                  <a:pt x="10322" y="21185"/>
                  <a:pt x="10349" y="21185"/>
                </a:cubicBezTo>
                <a:cubicBezTo>
                  <a:pt x="10482" y="21185"/>
                  <a:pt x="10557" y="20940"/>
                  <a:pt x="10557" y="20940"/>
                </a:cubicBezTo>
                <a:cubicBezTo>
                  <a:pt x="10557" y="20940"/>
                  <a:pt x="10616" y="21185"/>
                  <a:pt x="10717" y="21185"/>
                </a:cubicBezTo>
                <a:cubicBezTo>
                  <a:pt x="10813" y="21185"/>
                  <a:pt x="10920" y="20738"/>
                  <a:pt x="10802" y="20431"/>
                </a:cubicBezTo>
                <a:cubicBezTo>
                  <a:pt x="10674" y="20124"/>
                  <a:pt x="10455" y="19988"/>
                  <a:pt x="10167" y="19865"/>
                </a:cubicBezTo>
                <a:cubicBezTo>
                  <a:pt x="9655" y="19634"/>
                  <a:pt x="9399" y="19325"/>
                  <a:pt x="9527" y="17973"/>
                </a:cubicBezTo>
                <a:cubicBezTo>
                  <a:pt x="9681" y="16452"/>
                  <a:pt x="10007" y="15532"/>
                  <a:pt x="10402" y="15025"/>
                </a:cubicBezTo>
                <a:cubicBezTo>
                  <a:pt x="10439" y="14979"/>
                  <a:pt x="10712" y="14762"/>
                  <a:pt x="10589" y="16744"/>
                </a:cubicBezTo>
                <a:cubicBezTo>
                  <a:pt x="10445" y="19171"/>
                  <a:pt x="11053" y="21185"/>
                  <a:pt x="11528" y="21185"/>
                </a:cubicBezTo>
                <a:cubicBezTo>
                  <a:pt x="11528" y="21185"/>
                  <a:pt x="11538" y="21185"/>
                  <a:pt x="11768" y="21185"/>
                </a:cubicBezTo>
                <a:cubicBezTo>
                  <a:pt x="12088" y="21185"/>
                  <a:pt x="12211" y="20863"/>
                  <a:pt x="12211" y="20863"/>
                </a:cubicBezTo>
                <a:cubicBezTo>
                  <a:pt x="12211" y="20863"/>
                  <a:pt x="12344" y="21185"/>
                  <a:pt x="12546" y="21185"/>
                </a:cubicBezTo>
                <a:cubicBezTo>
                  <a:pt x="12722" y="21185"/>
                  <a:pt x="12750" y="21185"/>
                  <a:pt x="12777" y="21185"/>
                </a:cubicBezTo>
                <a:cubicBezTo>
                  <a:pt x="12910" y="21185"/>
                  <a:pt x="12985" y="20940"/>
                  <a:pt x="12985" y="20940"/>
                </a:cubicBezTo>
                <a:cubicBezTo>
                  <a:pt x="12985" y="20940"/>
                  <a:pt x="13044" y="21185"/>
                  <a:pt x="13145" y="21185"/>
                </a:cubicBezTo>
                <a:cubicBezTo>
                  <a:pt x="13241" y="21185"/>
                  <a:pt x="13347" y="20738"/>
                  <a:pt x="13230" y="20431"/>
                </a:cubicBezTo>
                <a:cubicBezTo>
                  <a:pt x="13123" y="20155"/>
                  <a:pt x="12969" y="20035"/>
                  <a:pt x="12665" y="19927"/>
                </a:cubicBezTo>
                <a:cubicBezTo>
                  <a:pt x="12243" y="19789"/>
                  <a:pt x="11954" y="19495"/>
                  <a:pt x="12008" y="17805"/>
                </a:cubicBezTo>
                <a:cubicBezTo>
                  <a:pt x="12104" y="15884"/>
                  <a:pt x="12462" y="15068"/>
                  <a:pt x="13118" y="15222"/>
                </a:cubicBezTo>
                <a:cubicBezTo>
                  <a:pt x="13604" y="15437"/>
                  <a:pt x="14148" y="15625"/>
                  <a:pt x="14697" y="15702"/>
                </a:cubicBezTo>
                <a:cubicBezTo>
                  <a:pt x="14745" y="15702"/>
                  <a:pt x="14782" y="15823"/>
                  <a:pt x="14787" y="15961"/>
                </a:cubicBezTo>
                <a:cubicBezTo>
                  <a:pt x="14793" y="16284"/>
                  <a:pt x="14789" y="16621"/>
                  <a:pt x="14767" y="16974"/>
                </a:cubicBezTo>
                <a:cubicBezTo>
                  <a:pt x="14655" y="18787"/>
                  <a:pt x="14521" y="21185"/>
                  <a:pt x="15498" y="21185"/>
                </a:cubicBezTo>
                <a:cubicBezTo>
                  <a:pt x="15498" y="21185"/>
                  <a:pt x="15508" y="21185"/>
                  <a:pt x="15738" y="21185"/>
                </a:cubicBezTo>
                <a:cubicBezTo>
                  <a:pt x="16058" y="21185"/>
                  <a:pt x="16160" y="20863"/>
                  <a:pt x="16160" y="20863"/>
                </a:cubicBezTo>
                <a:cubicBezTo>
                  <a:pt x="16160" y="20863"/>
                  <a:pt x="16282" y="21185"/>
                  <a:pt x="16485" y="21185"/>
                </a:cubicBezTo>
                <a:cubicBezTo>
                  <a:pt x="16661" y="21185"/>
                  <a:pt x="16720" y="21185"/>
                  <a:pt x="16747" y="21185"/>
                </a:cubicBezTo>
                <a:cubicBezTo>
                  <a:pt x="16880" y="21185"/>
                  <a:pt x="16939" y="20940"/>
                  <a:pt x="16939" y="20940"/>
                </a:cubicBezTo>
                <a:cubicBezTo>
                  <a:pt x="16939" y="20940"/>
                  <a:pt x="17019" y="21185"/>
                  <a:pt x="17115" y="21185"/>
                </a:cubicBezTo>
                <a:cubicBezTo>
                  <a:pt x="17211" y="21185"/>
                  <a:pt x="17291" y="20738"/>
                  <a:pt x="17152" y="20431"/>
                </a:cubicBezTo>
                <a:cubicBezTo>
                  <a:pt x="17024" y="20155"/>
                  <a:pt x="16847" y="19927"/>
                  <a:pt x="16548" y="19927"/>
                </a:cubicBezTo>
                <a:cubicBezTo>
                  <a:pt x="16127" y="19927"/>
                  <a:pt x="15711" y="19324"/>
                  <a:pt x="15818" y="18295"/>
                </a:cubicBezTo>
                <a:cubicBezTo>
                  <a:pt x="15973" y="16989"/>
                  <a:pt x="16278" y="16053"/>
                  <a:pt x="16635" y="15423"/>
                </a:cubicBezTo>
                <a:cubicBezTo>
                  <a:pt x="16672" y="15362"/>
                  <a:pt x="16714" y="15407"/>
                  <a:pt x="16730" y="15515"/>
                </a:cubicBezTo>
                <a:cubicBezTo>
                  <a:pt x="17125" y="18080"/>
                  <a:pt x="17814" y="21185"/>
                  <a:pt x="18428" y="21185"/>
                </a:cubicBezTo>
                <a:cubicBezTo>
                  <a:pt x="18710" y="21185"/>
                  <a:pt x="18876" y="20863"/>
                  <a:pt x="18876" y="20863"/>
                </a:cubicBezTo>
                <a:cubicBezTo>
                  <a:pt x="18876" y="20863"/>
                  <a:pt x="18982" y="21185"/>
                  <a:pt x="19185" y="21185"/>
                </a:cubicBezTo>
                <a:cubicBezTo>
                  <a:pt x="19361" y="21185"/>
                  <a:pt x="19415" y="21185"/>
                  <a:pt x="19441" y="21185"/>
                </a:cubicBezTo>
                <a:cubicBezTo>
                  <a:pt x="19575" y="21185"/>
                  <a:pt x="19650" y="20940"/>
                  <a:pt x="19650" y="20940"/>
                </a:cubicBezTo>
                <a:cubicBezTo>
                  <a:pt x="19650" y="20940"/>
                  <a:pt x="19708" y="21185"/>
                  <a:pt x="19810" y="21185"/>
                </a:cubicBezTo>
                <a:cubicBezTo>
                  <a:pt x="19906" y="21185"/>
                  <a:pt x="20012" y="20738"/>
                  <a:pt x="19895" y="20431"/>
                </a:cubicBezTo>
                <a:cubicBezTo>
                  <a:pt x="19756" y="20124"/>
                  <a:pt x="19554" y="19986"/>
                  <a:pt x="19196" y="19740"/>
                </a:cubicBezTo>
                <a:cubicBezTo>
                  <a:pt x="18780" y="19448"/>
                  <a:pt x="18455" y="18328"/>
                  <a:pt x="18316" y="17176"/>
                </a:cubicBezTo>
                <a:cubicBezTo>
                  <a:pt x="18017" y="14472"/>
                  <a:pt x="18113" y="12429"/>
                  <a:pt x="18508" y="9633"/>
                </a:cubicBezTo>
                <a:cubicBezTo>
                  <a:pt x="18806" y="7897"/>
                  <a:pt x="19131" y="6314"/>
                  <a:pt x="19691" y="5869"/>
                </a:cubicBezTo>
                <a:cubicBezTo>
                  <a:pt x="20567" y="5178"/>
                  <a:pt x="21176" y="4256"/>
                  <a:pt x="21202" y="2873"/>
                </a:cubicBezTo>
                <a:cubicBezTo>
                  <a:pt x="21453" y="2612"/>
                  <a:pt x="21368" y="1287"/>
                  <a:pt x="21090" y="1317"/>
                </a:cubicBezTo>
                <a:cubicBezTo>
                  <a:pt x="20989" y="1333"/>
                  <a:pt x="20690" y="1150"/>
                  <a:pt x="20162" y="443"/>
                </a:cubicBezTo>
                <a:cubicBezTo>
                  <a:pt x="19976" y="196"/>
                  <a:pt x="19718" y="20"/>
                  <a:pt x="19410" y="2"/>
                </a:cubicBezTo>
                <a:close/>
              </a:path>
            </a:pathLst>
          </a:custGeom>
          <a:solidFill>
            <a:schemeClr val="accent3">
              <a:satOff val="-7512"/>
              <a:lumOff val="-147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  <a:endParaRPr/>
          </a:p>
        </p:txBody>
      </p:sp>
      <p:sp>
        <p:nvSpPr>
          <p:cNvPr id="285" name="Eau"/>
          <p:cNvSpPr/>
          <p:nvPr/>
        </p:nvSpPr>
        <p:spPr>
          <a:xfrm>
            <a:off x="5214974" y="5141137"/>
            <a:ext cx="7705056" cy="2671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728"/>
                </a:lnTo>
                <a:cubicBezTo>
                  <a:pt x="292" y="3728"/>
                  <a:pt x="665" y="4209"/>
                  <a:pt x="1059" y="4708"/>
                </a:cubicBezTo>
                <a:cubicBezTo>
                  <a:pt x="1551" y="5332"/>
                  <a:pt x="2109" y="6053"/>
                  <a:pt x="2703" y="6053"/>
                </a:cubicBezTo>
                <a:cubicBezTo>
                  <a:pt x="3287" y="6053"/>
                  <a:pt x="3802" y="5365"/>
                  <a:pt x="4256" y="4757"/>
                </a:cubicBezTo>
                <a:cubicBezTo>
                  <a:pt x="4656" y="4226"/>
                  <a:pt x="5034" y="3728"/>
                  <a:pt x="5402" y="3728"/>
                </a:cubicBezTo>
                <a:cubicBezTo>
                  <a:pt x="5769" y="3728"/>
                  <a:pt x="6142" y="4226"/>
                  <a:pt x="6542" y="4757"/>
                </a:cubicBezTo>
                <a:cubicBezTo>
                  <a:pt x="6996" y="5365"/>
                  <a:pt x="7516" y="6053"/>
                  <a:pt x="8105" y="6053"/>
                </a:cubicBezTo>
                <a:cubicBezTo>
                  <a:pt x="8689" y="6053"/>
                  <a:pt x="9186" y="5380"/>
                  <a:pt x="9624" y="4771"/>
                </a:cubicBezTo>
                <a:cubicBezTo>
                  <a:pt x="10019" y="4225"/>
                  <a:pt x="10392" y="3728"/>
                  <a:pt x="10803" y="3728"/>
                </a:cubicBezTo>
                <a:cubicBezTo>
                  <a:pt x="11187" y="3728"/>
                  <a:pt x="11512" y="4178"/>
                  <a:pt x="11885" y="4708"/>
                </a:cubicBezTo>
                <a:cubicBezTo>
                  <a:pt x="12328" y="5332"/>
                  <a:pt x="12837" y="6053"/>
                  <a:pt x="13502" y="6053"/>
                </a:cubicBezTo>
                <a:cubicBezTo>
                  <a:pt x="14172" y="6053"/>
                  <a:pt x="14690" y="5333"/>
                  <a:pt x="15144" y="4693"/>
                </a:cubicBezTo>
                <a:cubicBezTo>
                  <a:pt x="15517" y="4179"/>
                  <a:pt x="15836" y="3728"/>
                  <a:pt x="16198" y="3728"/>
                </a:cubicBezTo>
                <a:cubicBezTo>
                  <a:pt x="16566" y="3728"/>
                  <a:pt x="16902" y="4182"/>
                  <a:pt x="17291" y="4727"/>
                </a:cubicBezTo>
                <a:cubicBezTo>
                  <a:pt x="17746" y="5351"/>
                  <a:pt x="18264" y="6053"/>
                  <a:pt x="18902" y="6053"/>
                </a:cubicBezTo>
                <a:cubicBezTo>
                  <a:pt x="19556" y="6053"/>
                  <a:pt x="20113" y="5319"/>
                  <a:pt x="20605" y="4664"/>
                </a:cubicBezTo>
                <a:cubicBezTo>
                  <a:pt x="20972" y="4181"/>
                  <a:pt x="21319" y="3728"/>
                  <a:pt x="21600" y="3728"/>
                </a:cubicBezTo>
                <a:lnTo>
                  <a:pt x="21600" y="0"/>
                </a:lnTo>
                <a:cubicBezTo>
                  <a:pt x="21038" y="0"/>
                  <a:pt x="20547" y="653"/>
                  <a:pt x="20071" y="1277"/>
                </a:cubicBezTo>
                <a:cubicBezTo>
                  <a:pt x="19655" y="1807"/>
                  <a:pt x="19270" y="2325"/>
                  <a:pt x="18897" y="2325"/>
                </a:cubicBezTo>
                <a:cubicBezTo>
                  <a:pt x="18551" y="2325"/>
                  <a:pt x="18221" y="1870"/>
                  <a:pt x="17842" y="1355"/>
                </a:cubicBezTo>
                <a:cubicBezTo>
                  <a:pt x="17377" y="715"/>
                  <a:pt x="16853" y="0"/>
                  <a:pt x="16198" y="0"/>
                </a:cubicBezTo>
                <a:cubicBezTo>
                  <a:pt x="15544" y="0"/>
                  <a:pt x="15037" y="716"/>
                  <a:pt x="14583" y="1340"/>
                </a:cubicBezTo>
                <a:cubicBezTo>
                  <a:pt x="14205" y="1871"/>
                  <a:pt x="13875" y="2325"/>
                  <a:pt x="13502" y="2325"/>
                </a:cubicBezTo>
                <a:cubicBezTo>
                  <a:pt x="13134" y="2325"/>
                  <a:pt x="12820" y="1870"/>
                  <a:pt x="12452" y="1355"/>
                </a:cubicBezTo>
                <a:cubicBezTo>
                  <a:pt x="11998" y="715"/>
                  <a:pt x="11485" y="0"/>
                  <a:pt x="10803" y="0"/>
                </a:cubicBezTo>
                <a:cubicBezTo>
                  <a:pt x="10106" y="0"/>
                  <a:pt x="9554" y="749"/>
                  <a:pt x="9073" y="1404"/>
                </a:cubicBezTo>
                <a:cubicBezTo>
                  <a:pt x="8711" y="1903"/>
                  <a:pt x="8402" y="2325"/>
                  <a:pt x="8105" y="2325"/>
                </a:cubicBezTo>
                <a:cubicBezTo>
                  <a:pt x="7802" y="2325"/>
                  <a:pt x="7467" y="1889"/>
                  <a:pt x="7083" y="1374"/>
                </a:cubicBezTo>
                <a:cubicBezTo>
                  <a:pt x="6602" y="735"/>
                  <a:pt x="6050" y="0"/>
                  <a:pt x="5402" y="0"/>
                </a:cubicBezTo>
                <a:cubicBezTo>
                  <a:pt x="4747" y="0"/>
                  <a:pt x="4202" y="735"/>
                  <a:pt x="3715" y="1374"/>
                </a:cubicBezTo>
                <a:cubicBezTo>
                  <a:pt x="3348" y="1858"/>
                  <a:pt x="3001" y="2325"/>
                  <a:pt x="2703" y="2325"/>
                </a:cubicBezTo>
                <a:cubicBezTo>
                  <a:pt x="2384" y="2325"/>
                  <a:pt x="1996" y="1827"/>
                  <a:pt x="1585" y="1296"/>
                </a:cubicBezTo>
                <a:cubicBezTo>
                  <a:pt x="1082" y="657"/>
                  <a:pt x="568" y="0"/>
                  <a:pt x="0" y="0"/>
                </a:cubicBezTo>
                <a:close/>
                <a:moveTo>
                  <a:pt x="0" y="7769"/>
                </a:moveTo>
                <a:lnTo>
                  <a:pt x="0" y="11492"/>
                </a:lnTo>
                <a:cubicBezTo>
                  <a:pt x="292" y="11492"/>
                  <a:pt x="665" y="11977"/>
                  <a:pt x="1059" y="12477"/>
                </a:cubicBezTo>
                <a:cubicBezTo>
                  <a:pt x="1551" y="13100"/>
                  <a:pt x="2109" y="13817"/>
                  <a:pt x="2703" y="13817"/>
                </a:cubicBezTo>
                <a:cubicBezTo>
                  <a:pt x="3287" y="13817"/>
                  <a:pt x="3802" y="13133"/>
                  <a:pt x="4256" y="12525"/>
                </a:cubicBezTo>
                <a:cubicBezTo>
                  <a:pt x="4656" y="11995"/>
                  <a:pt x="5034" y="11492"/>
                  <a:pt x="5402" y="11492"/>
                </a:cubicBezTo>
                <a:cubicBezTo>
                  <a:pt x="5769" y="11492"/>
                  <a:pt x="6142" y="11995"/>
                  <a:pt x="6542" y="12525"/>
                </a:cubicBezTo>
                <a:cubicBezTo>
                  <a:pt x="6996" y="13133"/>
                  <a:pt x="7516" y="13817"/>
                  <a:pt x="8105" y="13817"/>
                </a:cubicBezTo>
                <a:cubicBezTo>
                  <a:pt x="8689" y="13817"/>
                  <a:pt x="9186" y="13148"/>
                  <a:pt x="9624" y="12540"/>
                </a:cubicBezTo>
                <a:cubicBezTo>
                  <a:pt x="10019" y="11994"/>
                  <a:pt x="10392" y="11492"/>
                  <a:pt x="10803" y="11492"/>
                </a:cubicBezTo>
                <a:cubicBezTo>
                  <a:pt x="11187" y="11492"/>
                  <a:pt x="11512" y="11946"/>
                  <a:pt x="11885" y="12477"/>
                </a:cubicBezTo>
                <a:cubicBezTo>
                  <a:pt x="12328" y="13100"/>
                  <a:pt x="12837" y="13817"/>
                  <a:pt x="13502" y="13817"/>
                </a:cubicBezTo>
                <a:cubicBezTo>
                  <a:pt x="14172" y="13817"/>
                  <a:pt x="14690" y="13101"/>
                  <a:pt x="15144" y="12462"/>
                </a:cubicBezTo>
                <a:cubicBezTo>
                  <a:pt x="15517" y="11947"/>
                  <a:pt x="15836" y="11492"/>
                  <a:pt x="16198" y="11492"/>
                </a:cubicBezTo>
                <a:cubicBezTo>
                  <a:pt x="16566" y="11492"/>
                  <a:pt x="16902" y="11945"/>
                  <a:pt x="17291" y="12491"/>
                </a:cubicBezTo>
                <a:cubicBezTo>
                  <a:pt x="17746" y="13115"/>
                  <a:pt x="18264" y="13817"/>
                  <a:pt x="18902" y="13817"/>
                </a:cubicBezTo>
                <a:cubicBezTo>
                  <a:pt x="19556" y="13817"/>
                  <a:pt x="20113" y="13083"/>
                  <a:pt x="20605" y="12428"/>
                </a:cubicBezTo>
                <a:cubicBezTo>
                  <a:pt x="20972" y="11944"/>
                  <a:pt x="21319" y="11492"/>
                  <a:pt x="21600" y="11492"/>
                </a:cubicBezTo>
                <a:lnTo>
                  <a:pt x="21600" y="7769"/>
                </a:lnTo>
                <a:cubicBezTo>
                  <a:pt x="21038" y="7769"/>
                  <a:pt x="20547" y="8422"/>
                  <a:pt x="20071" y="9045"/>
                </a:cubicBezTo>
                <a:cubicBezTo>
                  <a:pt x="19655" y="9591"/>
                  <a:pt x="19270" y="10088"/>
                  <a:pt x="18897" y="10088"/>
                </a:cubicBezTo>
                <a:cubicBezTo>
                  <a:pt x="18551" y="10088"/>
                  <a:pt x="18221" y="9638"/>
                  <a:pt x="17842" y="9123"/>
                </a:cubicBezTo>
                <a:cubicBezTo>
                  <a:pt x="17377" y="8484"/>
                  <a:pt x="16853" y="7769"/>
                  <a:pt x="16198" y="7769"/>
                </a:cubicBezTo>
                <a:cubicBezTo>
                  <a:pt x="15544" y="7769"/>
                  <a:pt x="15037" y="8485"/>
                  <a:pt x="14583" y="9109"/>
                </a:cubicBezTo>
                <a:cubicBezTo>
                  <a:pt x="14205" y="9639"/>
                  <a:pt x="13875" y="10088"/>
                  <a:pt x="13502" y="10088"/>
                </a:cubicBezTo>
                <a:cubicBezTo>
                  <a:pt x="13134" y="10088"/>
                  <a:pt x="12820" y="9638"/>
                  <a:pt x="12452" y="9123"/>
                </a:cubicBezTo>
                <a:cubicBezTo>
                  <a:pt x="11998" y="8484"/>
                  <a:pt x="11485" y="7769"/>
                  <a:pt x="10803" y="7769"/>
                </a:cubicBezTo>
                <a:cubicBezTo>
                  <a:pt x="10106" y="7769"/>
                  <a:pt x="9554" y="8517"/>
                  <a:pt x="9073" y="9172"/>
                </a:cubicBezTo>
                <a:cubicBezTo>
                  <a:pt x="8711" y="9671"/>
                  <a:pt x="8402" y="10088"/>
                  <a:pt x="8105" y="10088"/>
                </a:cubicBezTo>
                <a:cubicBezTo>
                  <a:pt x="7802" y="10088"/>
                  <a:pt x="7467" y="9653"/>
                  <a:pt x="7083" y="9138"/>
                </a:cubicBezTo>
                <a:cubicBezTo>
                  <a:pt x="6602" y="8499"/>
                  <a:pt x="6050" y="7769"/>
                  <a:pt x="5402" y="7769"/>
                </a:cubicBezTo>
                <a:cubicBezTo>
                  <a:pt x="4747" y="7769"/>
                  <a:pt x="4202" y="8499"/>
                  <a:pt x="3715" y="9138"/>
                </a:cubicBezTo>
                <a:cubicBezTo>
                  <a:pt x="3348" y="9622"/>
                  <a:pt x="3001" y="10088"/>
                  <a:pt x="2703" y="10088"/>
                </a:cubicBezTo>
                <a:cubicBezTo>
                  <a:pt x="2384" y="10088"/>
                  <a:pt x="1996" y="9590"/>
                  <a:pt x="1585" y="9060"/>
                </a:cubicBezTo>
                <a:cubicBezTo>
                  <a:pt x="1082" y="8421"/>
                  <a:pt x="568" y="7769"/>
                  <a:pt x="0" y="7769"/>
                </a:cubicBezTo>
                <a:close/>
                <a:moveTo>
                  <a:pt x="0" y="15547"/>
                </a:moveTo>
                <a:lnTo>
                  <a:pt x="0" y="19275"/>
                </a:lnTo>
                <a:cubicBezTo>
                  <a:pt x="292" y="19275"/>
                  <a:pt x="665" y="19761"/>
                  <a:pt x="1059" y="20260"/>
                </a:cubicBezTo>
                <a:cubicBezTo>
                  <a:pt x="1551" y="20884"/>
                  <a:pt x="2109" y="21600"/>
                  <a:pt x="2703" y="21600"/>
                </a:cubicBezTo>
                <a:cubicBezTo>
                  <a:pt x="3287" y="21600"/>
                  <a:pt x="3802" y="20912"/>
                  <a:pt x="4256" y="20304"/>
                </a:cubicBezTo>
                <a:cubicBezTo>
                  <a:pt x="4656" y="19773"/>
                  <a:pt x="5034" y="19275"/>
                  <a:pt x="5402" y="19275"/>
                </a:cubicBezTo>
                <a:cubicBezTo>
                  <a:pt x="5769" y="19275"/>
                  <a:pt x="6142" y="19773"/>
                  <a:pt x="6542" y="20304"/>
                </a:cubicBezTo>
                <a:cubicBezTo>
                  <a:pt x="6996" y="20912"/>
                  <a:pt x="7516" y="21600"/>
                  <a:pt x="8105" y="21600"/>
                </a:cubicBezTo>
                <a:cubicBezTo>
                  <a:pt x="8689" y="21600"/>
                  <a:pt x="9186" y="20931"/>
                  <a:pt x="9624" y="20323"/>
                </a:cubicBezTo>
                <a:cubicBezTo>
                  <a:pt x="10019" y="19777"/>
                  <a:pt x="10392" y="19275"/>
                  <a:pt x="10803" y="19275"/>
                </a:cubicBezTo>
                <a:cubicBezTo>
                  <a:pt x="11187" y="19275"/>
                  <a:pt x="11512" y="19729"/>
                  <a:pt x="11885" y="20260"/>
                </a:cubicBezTo>
                <a:cubicBezTo>
                  <a:pt x="12328" y="20884"/>
                  <a:pt x="12837" y="21600"/>
                  <a:pt x="13502" y="21600"/>
                </a:cubicBezTo>
                <a:cubicBezTo>
                  <a:pt x="14172" y="21600"/>
                  <a:pt x="14690" y="20885"/>
                  <a:pt x="15144" y="20245"/>
                </a:cubicBezTo>
                <a:cubicBezTo>
                  <a:pt x="15517" y="19730"/>
                  <a:pt x="15836" y="19275"/>
                  <a:pt x="16198" y="19275"/>
                </a:cubicBezTo>
                <a:cubicBezTo>
                  <a:pt x="16566" y="19275"/>
                  <a:pt x="16902" y="19729"/>
                  <a:pt x="17291" y="20274"/>
                </a:cubicBezTo>
                <a:cubicBezTo>
                  <a:pt x="17746" y="20898"/>
                  <a:pt x="18264" y="21600"/>
                  <a:pt x="18902" y="21600"/>
                </a:cubicBezTo>
                <a:cubicBezTo>
                  <a:pt x="19556" y="21600"/>
                  <a:pt x="20113" y="20866"/>
                  <a:pt x="20605" y="20211"/>
                </a:cubicBezTo>
                <a:cubicBezTo>
                  <a:pt x="20972" y="19728"/>
                  <a:pt x="21319" y="19275"/>
                  <a:pt x="21600" y="19275"/>
                </a:cubicBezTo>
                <a:lnTo>
                  <a:pt x="21600" y="15547"/>
                </a:lnTo>
                <a:cubicBezTo>
                  <a:pt x="21038" y="15547"/>
                  <a:pt x="20547" y="16205"/>
                  <a:pt x="20071" y="16829"/>
                </a:cubicBezTo>
                <a:cubicBezTo>
                  <a:pt x="19655" y="17359"/>
                  <a:pt x="19270" y="17872"/>
                  <a:pt x="18897" y="17872"/>
                </a:cubicBezTo>
                <a:cubicBezTo>
                  <a:pt x="18551" y="17872"/>
                  <a:pt x="18221" y="17421"/>
                  <a:pt x="17842" y="16907"/>
                </a:cubicBezTo>
                <a:cubicBezTo>
                  <a:pt x="17377" y="16267"/>
                  <a:pt x="16853" y="15547"/>
                  <a:pt x="16198" y="15547"/>
                </a:cubicBezTo>
                <a:cubicBezTo>
                  <a:pt x="15544" y="15547"/>
                  <a:pt x="15037" y="16268"/>
                  <a:pt x="14583" y="16892"/>
                </a:cubicBezTo>
                <a:cubicBezTo>
                  <a:pt x="14205" y="17422"/>
                  <a:pt x="13875" y="17872"/>
                  <a:pt x="13502" y="17872"/>
                </a:cubicBezTo>
                <a:cubicBezTo>
                  <a:pt x="13134" y="17872"/>
                  <a:pt x="12820" y="17421"/>
                  <a:pt x="12452" y="16907"/>
                </a:cubicBezTo>
                <a:cubicBezTo>
                  <a:pt x="11998" y="16267"/>
                  <a:pt x="11485" y="15547"/>
                  <a:pt x="10803" y="15547"/>
                </a:cubicBezTo>
                <a:cubicBezTo>
                  <a:pt x="10106" y="15547"/>
                  <a:pt x="9554" y="16296"/>
                  <a:pt x="9073" y="16951"/>
                </a:cubicBezTo>
                <a:cubicBezTo>
                  <a:pt x="8711" y="17450"/>
                  <a:pt x="8402" y="17872"/>
                  <a:pt x="8105" y="17872"/>
                </a:cubicBezTo>
                <a:cubicBezTo>
                  <a:pt x="7802" y="17872"/>
                  <a:pt x="7467" y="17436"/>
                  <a:pt x="7083" y="16921"/>
                </a:cubicBezTo>
                <a:cubicBezTo>
                  <a:pt x="6602" y="16282"/>
                  <a:pt x="6050" y="15547"/>
                  <a:pt x="5402" y="15547"/>
                </a:cubicBezTo>
                <a:cubicBezTo>
                  <a:pt x="4747" y="15547"/>
                  <a:pt x="4202" y="16282"/>
                  <a:pt x="3715" y="16921"/>
                </a:cubicBezTo>
                <a:cubicBezTo>
                  <a:pt x="3348" y="17405"/>
                  <a:pt x="3001" y="17872"/>
                  <a:pt x="2703" y="17872"/>
                </a:cubicBezTo>
                <a:cubicBezTo>
                  <a:pt x="2384" y="17872"/>
                  <a:pt x="1996" y="17374"/>
                  <a:pt x="1585" y="16843"/>
                </a:cubicBezTo>
                <a:cubicBezTo>
                  <a:pt x="1082" y="16204"/>
                  <a:pt x="568" y="15547"/>
                  <a:pt x="0" y="15547"/>
                </a:cubicBezTo>
                <a:close/>
              </a:path>
            </a:pathLst>
          </a:custGeom>
          <a:blipFill>
            <a:blip r:embed="rId5"/>
          </a:blipFill>
          <a:ln w="25400">
            <a:solidFill>
              <a:srgbClr val="000000"/>
            </a:solidFill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Je me déplace allongé dans l’eau."/>
          <p:cNvSpPr txBox="1">
            <a:spLocks noGrp="1"/>
          </p:cNvSpPr>
          <p:nvPr>
            <p:ph type="title" idx="4294967295"/>
          </p:nvPr>
        </p:nvSpPr>
        <p:spPr>
          <a:xfrm>
            <a:off x="1371600" y="1384300"/>
            <a:ext cx="10464800" cy="1446532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defTabSz="393192">
              <a:defRPr sz="6192">
                <a:solidFill>
                  <a:srgbClr val="000000"/>
                </a:solidFill>
                <a:latin typeface="Cursivestandard"/>
                <a:ea typeface="Cursivestandard"/>
                <a:cs typeface="Cursivestandard"/>
                <a:sym typeface="Cursivestandard"/>
              </a:defRPr>
            </a:lvl1pPr>
          </a:lstStyle>
          <a:p>
            <a:r>
              <a:t>Je me déplace allongé dans l’eau.</a:t>
            </a:r>
          </a:p>
        </p:txBody>
      </p:sp>
      <p:grpSp>
        <p:nvGrpSpPr>
          <p:cNvPr id="290" name="super-heros-top-elvine-animations.jpeg"/>
          <p:cNvGrpSpPr/>
          <p:nvPr/>
        </p:nvGrpSpPr>
        <p:grpSpPr>
          <a:xfrm>
            <a:off x="1673122" y="446732"/>
            <a:ext cx="2318328" cy="1145851"/>
            <a:chOff x="0" y="0"/>
            <a:chExt cx="2318327" cy="1145849"/>
          </a:xfrm>
        </p:grpSpPr>
        <p:pic>
          <p:nvPicPr>
            <p:cNvPr id="289" name="super-heros-top-elvine-animations.jpeg" descr="super-heros-top-elvine-animations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15900" y="139699"/>
              <a:ext cx="1886528" cy="587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8" name="super-heros-top-elvine-animations.jpeg" descr="super-heros-top-elvine-animations.jpe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318328" cy="1145851"/>
            </a:xfrm>
            <a:prstGeom prst="rect">
              <a:avLst/>
            </a:prstGeom>
            <a:effectLst/>
          </p:spPr>
        </p:pic>
      </p:grpSp>
      <p:sp>
        <p:nvSpPr>
          <p:cNvPr id="291" name="Virginie Bernard, Marc Juda &amp; Mylène Rondeau"/>
          <p:cNvSpPr txBox="1"/>
          <p:nvPr/>
        </p:nvSpPr>
        <p:spPr>
          <a:xfrm>
            <a:off x="159444" y="9245600"/>
            <a:ext cx="991671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Virginie Bernard, Marc Juda &amp; Mylène Rondeau</a:t>
            </a:r>
          </a:p>
        </p:txBody>
      </p:sp>
      <p:sp>
        <p:nvSpPr>
          <p:cNvPr id="292" name="Texte"/>
          <p:cNvSpPr txBox="1"/>
          <p:nvPr/>
        </p:nvSpPr>
        <p:spPr>
          <a:xfrm>
            <a:off x="4109144" y="531831"/>
            <a:ext cx="9916717" cy="587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293" name="Je suis capable de nommer différentes actions."/>
          <p:cNvSpPr txBox="1"/>
          <p:nvPr/>
        </p:nvSpPr>
        <p:spPr>
          <a:xfrm>
            <a:off x="4109144" y="531831"/>
            <a:ext cx="5162923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 suis capable de nommer différentes actions.</a:t>
            </a:r>
          </a:p>
        </p:txBody>
      </p:sp>
      <p:sp>
        <p:nvSpPr>
          <p:cNvPr id="294" name="Eau"/>
          <p:cNvSpPr/>
          <p:nvPr/>
        </p:nvSpPr>
        <p:spPr>
          <a:xfrm>
            <a:off x="1038023" y="4672876"/>
            <a:ext cx="11882008" cy="4119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728"/>
                </a:lnTo>
                <a:cubicBezTo>
                  <a:pt x="292" y="3728"/>
                  <a:pt x="665" y="4209"/>
                  <a:pt x="1059" y="4708"/>
                </a:cubicBezTo>
                <a:cubicBezTo>
                  <a:pt x="1551" y="5332"/>
                  <a:pt x="2109" y="6053"/>
                  <a:pt x="2703" y="6053"/>
                </a:cubicBezTo>
                <a:cubicBezTo>
                  <a:pt x="3287" y="6053"/>
                  <a:pt x="3802" y="5365"/>
                  <a:pt x="4256" y="4757"/>
                </a:cubicBezTo>
                <a:cubicBezTo>
                  <a:pt x="4656" y="4226"/>
                  <a:pt x="5034" y="3728"/>
                  <a:pt x="5402" y="3728"/>
                </a:cubicBezTo>
                <a:cubicBezTo>
                  <a:pt x="5769" y="3728"/>
                  <a:pt x="6142" y="4226"/>
                  <a:pt x="6542" y="4757"/>
                </a:cubicBezTo>
                <a:cubicBezTo>
                  <a:pt x="6996" y="5365"/>
                  <a:pt x="7516" y="6053"/>
                  <a:pt x="8105" y="6053"/>
                </a:cubicBezTo>
                <a:cubicBezTo>
                  <a:pt x="8689" y="6053"/>
                  <a:pt x="9186" y="5380"/>
                  <a:pt x="9624" y="4771"/>
                </a:cubicBezTo>
                <a:cubicBezTo>
                  <a:pt x="10019" y="4225"/>
                  <a:pt x="10392" y="3728"/>
                  <a:pt x="10803" y="3728"/>
                </a:cubicBezTo>
                <a:cubicBezTo>
                  <a:pt x="11187" y="3728"/>
                  <a:pt x="11512" y="4178"/>
                  <a:pt x="11885" y="4708"/>
                </a:cubicBezTo>
                <a:cubicBezTo>
                  <a:pt x="12328" y="5332"/>
                  <a:pt x="12837" y="6053"/>
                  <a:pt x="13502" y="6053"/>
                </a:cubicBezTo>
                <a:cubicBezTo>
                  <a:pt x="14172" y="6053"/>
                  <a:pt x="14690" y="5333"/>
                  <a:pt x="15144" y="4693"/>
                </a:cubicBezTo>
                <a:cubicBezTo>
                  <a:pt x="15517" y="4179"/>
                  <a:pt x="15836" y="3728"/>
                  <a:pt x="16198" y="3728"/>
                </a:cubicBezTo>
                <a:cubicBezTo>
                  <a:pt x="16566" y="3728"/>
                  <a:pt x="16902" y="4182"/>
                  <a:pt x="17291" y="4727"/>
                </a:cubicBezTo>
                <a:cubicBezTo>
                  <a:pt x="17746" y="5351"/>
                  <a:pt x="18264" y="6053"/>
                  <a:pt x="18902" y="6053"/>
                </a:cubicBezTo>
                <a:cubicBezTo>
                  <a:pt x="19556" y="6053"/>
                  <a:pt x="20113" y="5319"/>
                  <a:pt x="20605" y="4664"/>
                </a:cubicBezTo>
                <a:cubicBezTo>
                  <a:pt x="20972" y="4181"/>
                  <a:pt x="21319" y="3728"/>
                  <a:pt x="21600" y="3728"/>
                </a:cubicBezTo>
                <a:lnTo>
                  <a:pt x="21600" y="0"/>
                </a:lnTo>
                <a:cubicBezTo>
                  <a:pt x="21038" y="0"/>
                  <a:pt x="20547" y="653"/>
                  <a:pt x="20071" y="1277"/>
                </a:cubicBezTo>
                <a:cubicBezTo>
                  <a:pt x="19655" y="1807"/>
                  <a:pt x="19270" y="2325"/>
                  <a:pt x="18897" y="2325"/>
                </a:cubicBezTo>
                <a:cubicBezTo>
                  <a:pt x="18551" y="2325"/>
                  <a:pt x="18221" y="1870"/>
                  <a:pt x="17842" y="1355"/>
                </a:cubicBezTo>
                <a:cubicBezTo>
                  <a:pt x="17377" y="715"/>
                  <a:pt x="16853" y="0"/>
                  <a:pt x="16198" y="0"/>
                </a:cubicBezTo>
                <a:cubicBezTo>
                  <a:pt x="15544" y="0"/>
                  <a:pt x="15037" y="716"/>
                  <a:pt x="14583" y="1340"/>
                </a:cubicBezTo>
                <a:cubicBezTo>
                  <a:pt x="14205" y="1871"/>
                  <a:pt x="13875" y="2325"/>
                  <a:pt x="13502" y="2325"/>
                </a:cubicBezTo>
                <a:cubicBezTo>
                  <a:pt x="13134" y="2325"/>
                  <a:pt x="12820" y="1870"/>
                  <a:pt x="12452" y="1355"/>
                </a:cubicBezTo>
                <a:cubicBezTo>
                  <a:pt x="11998" y="715"/>
                  <a:pt x="11485" y="0"/>
                  <a:pt x="10803" y="0"/>
                </a:cubicBezTo>
                <a:cubicBezTo>
                  <a:pt x="10106" y="0"/>
                  <a:pt x="9554" y="749"/>
                  <a:pt x="9073" y="1404"/>
                </a:cubicBezTo>
                <a:cubicBezTo>
                  <a:pt x="8711" y="1903"/>
                  <a:pt x="8402" y="2325"/>
                  <a:pt x="8105" y="2325"/>
                </a:cubicBezTo>
                <a:cubicBezTo>
                  <a:pt x="7802" y="2325"/>
                  <a:pt x="7467" y="1889"/>
                  <a:pt x="7083" y="1374"/>
                </a:cubicBezTo>
                <a:cubicBezTo>
                  <a:pt x="6602" y="735"/>
                  <a:pt x="6050" y="0"/>
                  <a:pt x="5402" y="0"/>
                </a:cubicBezTo>
                <a:cubicBezTo>
                  <a:pt x="4747" y="0"/>
                  <a:pt x="4202" y="735"/>
                  <a:pt x="3715" y="1374"/>
                </a:cubicBezTo>
                <a:cubicBezTo>
                  <a:pt x="3348" y="1858"/>
                  <a:pt x="3001" y="2325"/>
                  <a:pt x="2703" y="2325"/>
                </a:cubicBezTo>
                <a:cubicBezTo>
                  <a:pt x="2384" y="2325"/>
                  <a:pt x="1996" y="1827"/>
                  <a:pt x="1585" y="1296"/>
                </a:cubicBezTo>
                <a:cubicBezTo>
                  <a:pt x="1082" y="657"/>
                  <a:pt x="568" y="0"/>
                  <a:pt x="0" y="0"/>
                </a:cubicBezTo>
                <a:close/>
                <a:moveTo>
                  <a:pt x="0" y="7769"/>
                </a:moveTo>
                <a:lnTo>
                  <a:pt x="0" y="11492"/>
                </a:lnTo>
                <a:cubicBezTo>
                  <a:pt x="292" y="11492"/>
                  <a:pt x="665" y="11977"/>
                  <a:pt x="1059" y="12477"/>
                </a:cubicBezTo>
                <a:cubicBezTo>
                  <a:pt x="1551" y="13100"/>
                  <a:pt x="2109" y="13817"/>
                  <a:pt x="2703" y="13817"/>
                </a:cubicBezTo>
                <a:cubicBezTo>
                  <a:pt x="3287" y="13817"/>
                  <a:pt x="3802" y="13133"/>
                  <a:pt x="4256" y="12525"/>
                </a:cubicBezTo>
                <a:cubicBezTo>
                  <a:pt x="4656" y="11995"/>
                  <a:pt x="5034" y="11492"/>
                  <a:pt x="5402" y="11492"/>
                </a:cubicBezTo>
                <a:cubicBezTo>
                  <a:pt x="5769" y="11492"/>
                  <a:pt x="6142" y="11995"/>
                  <a:pt x="6542" y="12525"/>
                </a:cubicBezTo>
                <a:cubicBezTo>
                  <a:pt x="6996" y="13133"/>
                  <a:pt x="7516" y="13817"/>
                  <a:pt x="8105" y="13817"/>
                </a:cubicBezTo>
                <a:cubicBezTo>
                  <a:pt x="8689" y="13817"/>
                  <a:pt x="9186" y="13148"/>
                  <a:pt x="9624" y="12540"/>
                </a:cubicBezTo>
                <a:cubicBezTo>
                  <a:pt x="10019" y="11994"/>
                  <a:pt x="10392" y="11492"/>
                  <a:pt x="10803" y="11492"/>
                </a:cubicBezTo>
                <a:cubicBezTo>
                  <a:pt x="11187" y="11492"/>
                  <a:pt x="11512" y="11946"/>
                  <a:pt x="11885" y="12477"/>
                </a:cubicBezTo>
                <a:cubicBezTo>
                  <a:pt x="12328" y="13100"/>
                  <a:pt x="12837" y="13817"/>
                  <a:pt x="13502" y="13817"/>
                </a:cubicBezTo>
                <a:cubicBezTo>
                  <a:pt x="14172" y="13817"/>
                  <a:pt x="14690" y="13101"/>
                  <a:pt x="15144" y="12462"/>
                </a:cubicBezTo>
                <a:cubicBezTo>
                  <a:pt x="15517" y="11947"/>
                  <a:pt x="15836" y="11492"/>
                  <a:pt x="16198" y="11492"/>
                </a:cubicBezTo>
                <a:cubicBezTo>
                  <a:pt x="16566" y="11492"/>
                  <a:pt x="16902" y="11945"/>
                  <a:pt x="17291" y="12491"/>
                </a:cubicBezTo>
                <a:cubicBezTo>
                  <a:pt x="17746" y="13115"/>
                  <a:pt x="18264" y="13817"/>
                  <a:pt x="18902" y="13817"/>
                </a:cubicBezTo>
                <a:cubicBezTo>
                  <a:pt x="19556" y="13817"/>
                  <a:pt x="20113" y="13083"/>
                  <a:pt x="20605" y="12428"/>
                </a:cubicBezTo>
                <a:cubicBezTo>
                  <a:pt x="20972" y="11944"/>
                  <a:pt x="21319" y="11492"/>
                  <a:pt x="21600" y="11492"/>
                </a:cubicBezTo>
                <a:lnTo>
                  <a:pt x="21600" y="7769"/>
                </a:lnTo>
                <a:cubicBezTo>
                  <a:pt x="21038" y="7769"/>
                  <a:pt x="20547" y="8422"/>
                  <a:pt x="20071" y="9045"/>
                </a:cubicBezTo>
                <a:cubicBezTo>
                  <a:pt x="19655" y="9591"/>
                  <a:pt x="19270" y="10088"/>
                  <a:pt x="18897" y="10088"/>
                </a:cubicBezTo>
                <a:cubicBezTo>
                  <a:pt x="18551" y="10088"/>
                  <a:pt x="18221" y="9638"/>
                  <a:pt x="17842" y="9123"/>
                </a:cubicBezTo>
                <a:cubicBezTo>
                  <a:pt x="17377" y="8484"/>
                  <a:pt x="16853" y="7769"/>
                  <a:pt x="16198" y="7769"/>
                </a:cubicBezTo>
                <a:cubicBezTo>
                  <a:pt x="15544" y="7769"/>
                  <a:pt x="15037" y="8485"/>
                  <a:pt x="14583" y="9109"/>
                </a:cubicBezTo>
                <a:cubicBezTo>
                  <a:pt x="14205" y="9639"/>
                  <a:pt x="13875" y="10088"/>
                  <a:pt x="13502" y="10088"/>
                </a:cubicBezTo>
                <a:cubicBezTo>
                  <a:pt x="13134" y="10088"/>
                  <a:pt x="12820" y="9638"/>
                  <a:pt x="12452" y="9123"/>
                </a:cubicBezTo>
                <a:cubicBezTo>
                  <a:pt x="11998" y="8484"/>
                  <a:pt x="11485" y="7769"/>
                  <a:pt x="10803" y="7769"/>
                </a:cubicBezTo>
                <a:cubicBezTo>
                  <a:pt x="10106" y="7769"/>
                  <a:pt x="9554" y="8517"/>
                  <a:pt x="9073" y="9172"/>
                </a:cubicBezTo>
                <a:cubicBezTo>
                  <a:pt x="8711" y="9671"/>
                  <a:pt x="8402" y="10088"/>
                  <a:pt x="8105" y="10088"/>
                </a:cubicBezTo>
                <a:cubicBezTo>
                  <a:pt x="7802" y="10088"/>
                  <a:pt x="7467" y="9653"/>
                  <a:pt x="7083" y="9138"/>
                </a:cubicBezTo>
                <a:cubicBezTo>
                  <a:pt x="6602" y="8499"/>
                  <a:pt x="6050" y="7769"/>
                  <a:pt x="5402" y="7769"/>
                </a:cubicBezTo>
                <a:cubicBezTo>
                  <a:pt x="4747" y="7769"/>
                  <a:pt x="4202" y="8499"/>
                  <a:pt x="3715" y="9138"/>
                </a:cubicBezTo>
                <a:cubicBezTo>
                  <a:pt x="3348" y="9622"/>
                  <a:pt x="3001" y="10088"/>
                  <a:pt x="2703" y="10088"/>
                </a:cubicBezTo>
                <a:cubicBezTo>
                  <a:pt x="2384" y="10088"/>
                  <a:pt x="1996" y="9590"/>
                  <a:pt x="1585" y="9060"/>
                </a:cubicBezTo>
                <a:cubicBezTo>
                  <a:pt x="1082" y="8421"/>
                  <a:pt x="568" y="7769"/>
                  <a:pt x="0" y="7769"/>
                </a:cubicBezTo>
                <a:close/>
                <a:moveTo>
                  <a:pt x="0" y="15547"/>
                </a:moveTo>
                <a:lnTo>
                  <a:pt x="0" y="19275"/>
                </a:lnTo>
                <a:cubicBezTo>
                  <a:pt x="292" y="19275"/>
                  <a:pt x="665" y="19761"/>
                  <a:pt x="1059" y="20260"/>
                </a:cubicBezTo>
                <a:cubicBezTo>
                  <a:pt x="1551" y="20884"/>
                  <a:pt x="2109" y="21600"/>
                  <a:pt x="2703" y="21600"/>
                </a:cubicBezTo>
                <a:cubicBezTo>
                  <a:pt x="3287" y="21600"/>
                  <a:pt x="3802" y="20912"/>
                  <a:pt x="4256" y="20304"/>
                </a:cubicBezTo>
                <a:cubicBezTo>
                  <a:pt x="4656" y="19773"/>
                  <a:pt x="5034" y="19275"/>
                  <a:pt x="5402" y="19275"/>
                </a:cubicBezTo>
                <a:cubicBezTo>
                  <a:pt x="5769" y="19275"/>
                  <a:pt x="6142" y="19773"/>
                  <a:pt x="6542" y="20304"/>
                </a:cubicBezTo>
                <a:cubicBezTo>
                  <a:pt x="6996" y="20912"/>
                  <a:pt x="7516" y="21600"/>
                  <a:pt x="8105" y="21600"/>
                </a:cubicBezTo>
                <a:cubicBezTo>
                  <a:pt x="8689" y="21600"/>
                  <a:pt x="9186" y="20931"/>
                  <a:pt x="9624" y="20323"/>
                </a:cubicBezTo>
                <a:cubicBezTo>
                  <a:pt x="10019" y="19777"/>
                  <a:pt x="10392" y="19275"/>
                  <a:pt x="10803" y="19275"/>
                </a:cubicBezTo>
                <a:cubicBezTo>
                  <a:pt x="11187" y="19275"/>
                  <a:pt x="11512" y="19729"/>
                  <a:pt x="11885" y="20260"/>
                </a:cubicBezTo>
                <a:cubicBezTo>
                  <a:pt x="12328" y="20884"/>
                  <a:pt x="12837" y="21600"/>
                  <a:pt x="13502" y="21600"/>
                </a:cubicBezTo>
                <a:cubicBezTo>
                  <a:pt x="14172" y="21600"/>
                  <a:pt x="14690" y="20885"/>
                  <a:pt x="15144" y="20245"/>
                </a:cubicBezTo>
                <a:cubicBezTo>
                  <a:pt x="15517" y="19730"/>
                  <a:pt x="15836" y="19275"/>
                  <a:pt x="16198" y="19275"/>
                </a:cubicBezTo>
                <a:cubicBezTo>
                  <a:pt x="16566" y="19275"/>
                  <a:pt x="16902" y="19729"/>
                  <a:pt x="17291" y="20274"/>
                </a:cubicBezTo>
                <a:cubicBezTo>
                  <a:pt x="17746" y="20898"/>
                  <a:pt x="18264" y="21600"/>
                  <a:pt x="18902" y="21600"/>
                </a:cubicBezTo>
                <a:cubicBezTo>
                  <a:pt x="19556" y="21600"/>
                  <a:pt x="20113" y="20866"/>
                  <a:pt x="20605" y="20211"/>
                </a:cubicBezTo>
                <a:cubicBezTo>
                  <a:pt x="20972" y="19728"/>
                  <a:pt x="21319" y="19275"/>
                  <a:pt x="21600" y="19275"/>
                </a:cubicBezTo>
                <a:lnTo>
                  <a:pt x="21600" y="15547"/>
                </a:lnTo>
                <a:cubicBezTo>
                  <a:pt x="21038" y="15547"/>
                  <a:pt x="20547" y="16205"/>
                  <a:pt x="20071" y="16829"/>
                </a:cubicBezTo>
                <a:cubicBezTo>
                  <a:pt x="19655" y="17359"/>
                  <a:pt x="19270" y="17872"/>
                  <a:pt x="18897" y="17872"/>
                </a:cubicBezTo>
                <a:cubicBezTo>
                  <a:pt x="18551" y="17872"/>
                  <a:pt x="18221" y="17421"/>
                  <a:pt x="17842" y="16907"/>
                </a:cubicBezTo>
                <a:cubicBezTo>
                  <a:pt x="17377" y="16267"/>
                  <a:pt x="16853" y="15547"/>
                  <a:pt x="16198" y="15547"/>
                </a:cubicBezTo>
                <a:cubicBezTo>
                  <a:pt x="15544" y="15547"/>
                  <a:pt x="15037" y="16268"/>
                  <a:pt x="14583" y="16892"/>
                </a:cubicBezTo>
                <a:cubicBezTo>
                  <a:pt x="14205" y="17422"/>
                  <a:pt x="13875" y="17872"/>
                  <a:pt x="13502" y="17872"/>
                </a:cubicBezTo>
                <a:cubicBezTo>
                  <a:pt x="13134" y="17872"/>
                  <a:pt x="12820" y="17421"/>
                  <a:pt x="12452" y="16907"/>
                </a:cubicBezTo>
                <a:cubicBezTo>
                  <a:pt x="11998" y="16267"/>
                  <a:pt x="11485" y="15547"/>
                  <a:pt x="10803" y="15547"/>
                </a:cubicBezTo>
                <a:cubicBezTo>
                  <a:pt x="10106" y="15547"/>
                  <a:pt x="9554" y="16296"/>
                  <a:pt x="9073" y="16951"/>
                </a:cubicBezTo>
                <a:cubicBezTo>
                  <a:pt x="8711" y="17450"/>
                  <a:pt x="8402" y="17872"/>
                  <a:pt x="8105" y="17872"/>
                </a:cubicBezTo>
                <a:cubicBezTo>
                  <a:pt x="7802" y="17872"/>
                  <a:pt x="7467" y="17436"/>
                  <a:pt x="7083" y="16921"/>
                </a:cubicBezTo>
                <a:cubicBezTo>
                  <a:pt x="6602" y="16282"/>
                  <a:pt x="6050" y="15547"/>
                  <a:pt x="5402" y="15547"/>
                </a:cubicBezTo>
                <a:cubicBezTo>
                  <a:pt x="4747" y="15547"/>
                  <a:pt x="4202" y="16282"/>
                  <a:pt x="3715" y="16921"/>
                </a:cubicBezTo>
                <a:cubicBezTo>
                  <a:pt x="3348" y="17405"/>
                  <a:pt x="3001" y="17872"/>
                  <a:pt x="2703" y="17872"/>
                </a:cubicBezTo>
                <a:cubicBezTo>
                  <a:pt x="2384" y="17872"/>
                  <a:pt x="1996" y="17374"/>
                  <a:pt x="1585" y="16843"/>
                </a:cubicBezTo>
                <a:cubicBezTo>
                  <a:pt x="1082" y="16204"/>
                  <a:pt x="568" y="15547"/>
                  <a:pt x="0" y="15547"/>
                </a:cubicBezTo>
                <a:close/>
              </a:path>
            </a:pathLst>
          </a:custGeom>
          <a:blipFill>
            <a:blip r:embed="rId4"/>
          </a:blipFill>
          <a:ln w="25400">
            <a:solidFill>
              <a:srgbClr val="000000"/>
            </a:solidFill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5" name="Loutre"/>
          <p:cNvSpPr/>
          <p:nvPr/>
        </p:nvSpPr>
        <p:spPr>
          <a:xfrm rot="10776462" flipH="1">
            <a:off x="9038296" y="3940257"/>
            <a:ext cx="3763256" cy="1296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185" extrusionOk="0">
                <a:moveTo>
                  <a:pt x="19410" y="2"/>
                </a:moveTo>
                <a:cubicBezTo>
                  <a:pt x="18896" y="-29"/>
                  <a:pt x="18239" y="376"/>
                  <a:pt x="17535" y="1596"/>
                </a:cubicBezTo>
                <a:cubicBezTo>
                  <a:pt x="16404" y="3547"/>
                  <a:pt x="15487" y="4052"/>
                  <a:pt x="14462" y="2700"/>
                </a:cubicBezTo>
                <a:cubicBezTo>
                  <a:pt x="13971" y="2055"/>
                  <a:pt x="12782" y="-415"/>
                  <a:pt x="10130" y="2182"/>
                </a:cubicBezTo>
                <a:cubicBezTo>
                  <a:pt x="7569" y="4686"/>
                  <a:pt x="6027" y="18360"/>
                  <a:pt x="3514" y="19005"/>
                </a:cubicBezTo>
                <a:cubicBezTo>
                  <a:pt x="2921" y="19159"/>
                  <a:pt x="1955" y="18574"/>
                  <a:pt x="322" y="16638"/>
                </a:cubicBezTo>
                <a:cubicBezTo>
                  <a:pt x="66" y="16331"/>
                  <a:pt x="-147" y="17404"/>
                  <a:pt x="130" y="17896"/>
                </a:cubicBezTo>
                <a:cubicBezTo>
                  <a:pt x="130" y="17896"/>
                  <a:pt x="1757" y="21185"/>
                  <a:pt x="4116" y="21185"/>
                </a:cubicBezTo>
                <a:cubicBezTo>
                  <a:pt x="5263" y="21185"/>
                  <a:pt x="6545" y="20094"/>
                  <a:pt x="7617" y="16038"/>
                </a:cubicBezTo>
                <a:cubicBezTo>
                  <a:pt x="7975" y="14701"/>
                  <a:pt x="8438" y="15392"/>
                  <a:pt x="8326" y="16974"/>
                </a:cubicBezTo>
                <a:cubicBezTo>
                  <a:pt x="8102" y="20078"/>
                  <a:pt x="8155" y="21185"/>
                  <a:pt x="9131" y="21185"/>
                </a:cubicBezTo>
                <a:cubicBezTo>
                  <a:pt x="9596" y="21185"/>
                  <a:pt x="9783" y="20863"/>
                  <a:pt x="9783" y="20863"/>
                </a:cubicBezTo>
                <a:cubicBezTo>
                  <a:pt x="9783" y="20863"/>
                  <a:pt x="9922" y="21185"/>
                  <a:pt x="10125" y="21185"/>
                </a:cubicBezTo>
                <a:cubicBezTo>
                  <a:pt x="10301" y="21185"/>
                  <a:pt x="10322" y="21185"/>
                  <a:pt x="10349" y="21185"/>
                </a:cubicBezTo>
                <a:cubicBezTo>
                  <a:pt x="10482" y="21185"/>
                  <a:pt x="10557" y="20940"/>
                  <a:pt x="10557" y="20940"/>
                </a:cubicBezTo>
                <a:cubicBezTo>
                  <a:pt x="10557" y="20940"/>
                  <a:pt x="10616" y="21185"/>
                  <a:pt x="10717" y="21185"/>
                </a:cubicBezTo>
                <a:cubicBezTo>
                  <a:pt x="10813" y="21185"/>
                  <a:pt x="10920" y="20738"/>
                  <a:pt x="10802" y="20431"/>
                </a:cubicBezTo>
                <a:cubicBezTo>
                  <a:pt x="10674" y="20124"/>
                  <a:pt x="10455" y="19988"/>
                  <a:pt x="10167" y="19865"/>
                </a:cubicBezTo>
                <a:cubicBezTo>
                  <a:pt x="9655" y="19634"/>
                  <a:pt x="9399" y="19325"/>
                  <a:pt x="9527" y="17973"/>
                </a:cubicBezTo>
                <a:cubicBezTo>
                  <a:pt x="9681" y="16452"/>
                  <a:pt x="10007" y="15532"/>
                  <a:pt x="10402" y="15025"/>
                </a:cubicBezTo>
                <a:cubicBezTo>
                  <a:pt x="10439" y="14979"/>
                  <a:pt x="10712" y="14762"/>
                  <a:pt x="10589" y="16744"/>
                </a:cubicBezTo>
                <a:cubicBezTo>
                  <a:pt x="10445" y="19171"/>
                  <a:pt x="11053" y="21185"/>
                  <a:pt x="11528" y="21185"/>
                </a:cubicBezTo>
                <a:cubicBezTo>
                  <a:pt x="11528" y="21185"/>
                  <a:pt x="11538" y="21185"/>
                  <a:pt x="11768" y="21185"/>
                </a:cubicBezTo>
                <a:cubicBezTo>
                  <a:pt x="12088" y="21185"/>
                  <a:pt x="12211" y="20863"/>
                  <a:pt x="12211" y="20863"/>
                </a:cubicBezTo>
                <a:cubicBezTo>
                  <a:pt x="12211" y="20863"/>
                  <a:pt x="12344" y="21185"/>
                  <a:pt x="12546" y="21185"/>
                </a:cubicBezTo>
                <a:cubicBezTo>
                  <a:pt x="12722" y="21185"/>
                  <a:pt x="12750" y="21185"/>
                  <a:pt x="12777" y="21185"/>
                </a:cubicBezTo>
                <a:cubicBezTo>
                  <a:pt x="12910" y="21185"/>
                  <a:pt x="12985" y="20940"/>
                  <a:pt x="12985" y="20940"/>
                </a:cubicBezTo>
                <a:cubicBezTo>
                  <a:pt x="12985" y="20940"/>
                  <a:pt x="13044" y="21185"/>
                  <a:pt x="13145" y="21185"/>
                </a:cubicBezTo>
                <a:cubicBezTo>
                  <a:pt x="13241" y="21185"/>
                  <a:pt x="13347" y="20738"/>
                  <a:pt x="13230" y="20431"/>
                </a:cubicBezTo>
                <a:cubicBezTo>
                  <a:pt x="13123" y="20155"/>
                  <a:pt x="12969" y="20035"/>
                  <a:pt x="12665" y="19927"/>
                </a:cubicBezTo>
                <a:cubicBezTo>
                  <a:pt x="12243" y="19789"/>
                  <a:pt x="11954" y="19495"/>
                  <a:pt x="12008" y="17805"/>
                </a:cubicBezTo>
                <a:cubicBezTo>
                  <a:pt x="12104" y="15884"/>
                  <a:pt x="12462" y="15068"/>
                  <a:pt x="13118" y="15222"/>
                </a:cubicBezTo>
                <a:cubicBezTo>
                  <a:pt x="13604" y="15437"/>
                  <a:pt x="14148" y="15625"/>
                  <a:pt x="14697" y="15702"/>
                </a:cubicBezTo>
                <a:cubicBezTo>
                  <a:pt x="14745" y="15702"/>
                  <a:pt x="14782" y="15823"/>
                  <a:pt x="14787" y="15961"/>
                </a:cubicBezTo>
                <a:cubicBezTo>
                  <a:pt x="14793" y="16284"/>
                  <a:pt x="14789" y="16621"/>
                  <a:pt x="14767" y="16974"/>
                </a:cubicBezTo>
                <a:cubicBezTo>
                  <a:pt x="14655" y="18787"/>
                  <a:pt x="14521" y="21185"/>
                  <a:pt x="15498" y="21185"/>
                </a:cubicBezTo>
                <a:cubicBezTo>
                  <a:pt x="15498" y="21185"/>
                  <a:pt x="15508" y="21185"/>
                  <a:pt x="15738" y="21185"/>
                </a:cubicBezTo>
                <a:cubicBezTo>
                  <a:pt x="16058" y="21185"/>
                  <a:pt x="16160" y="20863"/>
                  <a:pt x="16160" y="20863"/>
                </a:cubicBezTo>
                <a:cubicBezTo>
                  <a:pt x="16160" y="20863"/>
                  <a:pt x="16282" y="21185"/>
                  <a:pt x="16485" y="21185"/>
                </a:cubicBezTo>
                <a:cubicBezTo>
                  <a:pt x="16661" y="21185"/>
                  <a:pt x="16720" y="21185"/>
                  <a:pt x="16747" y="21185"/>
                </a:cubicBezTo>
                <a:cubicBezTo>
                  <a:pt x="16880" y="21185"/>
                  <a:pt x="16939" y="20940"/>
                  <a:pt x="16939" y="20940"/>
                </a:cubicBezTo>
                <a:cubicBezTo>
                  <a:pt x="16939" y="20940"/>
                  <a:pt x="17019" y="21185"/>
                  <a:pt x="17115" y="21185"/>
                </a:cubicBezTo>
                <a:cubicBezTo>
                  <a:pt x="17211" y="21185"/>
                  <a:pt x="17291" y="20738"/>
                  <a:pt x="17152" y="20431"/>
                </a:cubicBezTo>
                <a:cubicBezTo>
                  <a:pt x="17024" y="20155"/>
                  <a:pt x="16847" y="19927"/>
                  <a:pt x="16548" y="19927"/>
                </a:cubicBezTo>
                <a:cubicBezTo>
                  <a:pt x="16127" y="19927"/>
                  <a:pt x="15711" y="19324"/>
                  <a:pt x="15818" y="18295"/>
                </a:cubicBezTo>
                <a:cubicBezTo>
                  <a:pt x="15973" y="16989"/>
                  <a:pt x="16278" y="16053"/>
                  <a:pt x="16635" y="15423"/>
                </a:cubicBezTo>
                <a:cubicBezTo>
                  <a:pt x="16672" y="15362"/>
                  <a:pt x="16714" y="15407"/>
                  <a:pt x="16730" y="15515"/>
                </a:cubicBezTo>
                <a:cubicBezTo>
                  <a:pt x="17125" y="18080"/>
                  <a:pt x="17814" y="21185"/>
                  <a:pt x="18428" y="21185"/>
                </a:cubicBezTo>
                <a:cubicBezTo>
                  <a:pt x="18710" y="21185"/>
                  <a:pt x="18876" y="20863"/>
                  <a:pt x="18876" y="20863"/>
                </a:cubicBezTo>
                <a:cubicBezTo>
                  <a:pt x="18876" y="20863"/>
                  <a:pt x="18982" y="21185"/>
                  <a:pt x="19185" y="21185"/>
                </a:cubicBezTo>
                <a:cubicBezTo>
                  <a:pt x="19361" y="21185"/>
                  <a:pt x="19415" y="21185"/>
                  <a:pt x="19441" y="21185"/>
                </a:cubicBezTo>
                <a:cubicBezTo>
                  <a:pt x="19575" y="21185"/>
                  <a:pt x="19650" y="20940"/>
                  <a:pt x="19650" y="20940"/>
                </a:cubicBezTo>
                <a:cubicBezTo>
                  <a:pt x="19650" y="20940"/>
                  <a:pt x="19709" y="21185"/>
                  <a:pt x="19810" y="21185"/>
                </a:cubicBezTo>
                <a:cubicBezTo>
                  <a:pt x="19906" y="21185"/>
                  <a:pt x="20012" y="20738"/>
                  <a:pt x="19895" y="20431"/>
                </a:cubicBezTo>
                <a:cubicBezTo>
                  <a:pt x="19756" y="20124"/>
                  <a:pt x="19554" y="19986"/>
                  <a:pt x="19196" y="19740"/>
                </a:cubicBezTo>
                <a:cubicBezTo>
                  <a:pt x="18780" y="19448"/>
                  <a:pt x="18455" y="18328"/>
                  <a:pt x="18316" y="17176"/>
                </a:cubicBezTo>
                <a:cubicBezTo>
                  <a:pt x="18017" y="14472"/>
                  <a:pt x="18113" y="12429"/>
                  <a:pt x="18508" y="9633"/>
                </a:cubicBezTo>
                <a:cubicBezTo>
                  <a:pt x="18806" y="7897"/>
                  <a:pt x="19131" y="6314"/>
                  <a:pt x="19691" y="5869"/>
                </a:cubicBezTo>
                <a:cubicBezTo>
                  <a:pt x="20567" y="5178"/>
                  <a:pt x="21176" y="4256"/>
                  <a:pt x="21202" y="2873"/>
                </a:cubicBezTo>
                <a:cubicBezTo>
                  <a:pt x="21453" y="2612"/>
                  <a:pt x="21368" y="1287"/>
                  <a:pt x="21090" y="1317"/>
                </a:cubicBezTo>
                <a:cubicBezTo>
                  <a:pt x="20989" y="1333"/>
                  <a:pt x="20690" y="1150"/>
                  <a:pt x="20162" y="443"/>
                </a:cubicBezTo>
                <a:cubicBezTo>
                  <a:pt x="19976" y="196"/>
                  <a:pt x="19718" y="20"/>
                  <a:pt x="19410" y="2"/>
                </a:cubicBezTo>
                <a:close/>
              </a:path>
            </a:pathLst>
          </a:custGeom>
          <a:solidFill>
            <a:schemeClr val="accent3">
              <a:satOff val="-7512"/>
              <a:lumOff val="-147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  <a:endParaRPr/>
          </a:p>
        </p:txBody>
      </p:sp>
      <p:pic>
        <p:nvPicPr>
          <p:cNvPr id="29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1910" y="3775509"/>
            <a:ext cx="3168373" cy="199056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1" animBg="1" advAuto="0"/>
      <p:bldP spid="296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3654" r="18767"/>
          <a:stretch>
            <a:fillRect/>
          </a:stretch>
        </p:blipFill>
        <p:spPr>
          <a:xfrm rot="16200000">
            <a:off x="5609825" y="3340097"/>
            <a:ext cx="1785150" cy="3073401"/>
          </a:xfrm>
          <a:prstGeom prst="rect">
            <a:avLst/>
          </a:prstGeom>
          <a:ln w="88900">
            <a:miter lim="400000"/>
          </a:ln>
        </p:spPr>
      </p:pic>
      <p:sp>
        <p:nvSpPr>
          <p:cNvPr id="299" name="Je flotte sur le dos."/>
          <p:cNvSpPr txBox="1">
            <a:spLocks noGrp="1"/>
          </p:cNvSpPr>
          <p:nvPr>
            <p:ph type="title" idx="4294967295"/>
          </p:nvPr>
        </p:nvSpPr>
        <p:spPr>
          <a:xfrm>
            <a:off x="1371600" y="1384300"/>
            <a:ext cx="10464800" cy="254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Cursivestandard"/>
                <a:ea typeface="Cursivestandard"/>
                <a:cs typeface="Cursivestandard"/>
                <a:sym typeface="Cursivestandard"/>
              </a:defRPr>
            </a:lvl1pPr>
          </a:lstStyle>
          <a:p>
            <a:r>
              <a:t>Je flotte sur le dos.</a:t>
            </a:r>
          </a:p>
        </p:txBody>
      </p:sp>
      <p:grpSp>
        <p:nvGrpSpPr>
          <p:cNvPr id="302" name="super-heros-top-elvine-animations.jpeg"/>
          <p:cNvGrpSpPr/>
          <p:nvPr/>
        </p:nvGrpSpPr>
        <p:grpSpPr>
          <a:xfrm>
            <a:off x="1673122" y="446732"/>
            <a:ext cx="2318328" cy="1145851"/>
            <a:chOff x="0" y="0"/>
            <a:chExt cx="2318327" cy="1145849"/>
          </a:xfrm>
        </p:grpSpPr>
        <p:pic>
          <p:nvPicPr>
            <p:cNvPr id="301" name="super-heros-top-elvine-animations.jpeg" descr="super-heros-top-elvine-animations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215900" y="139699"/>
              <a:ext cx="1886528" cy="587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0" name="super-heros-top-elvine-animations.jpeg" descr="super-heros-top-elvine-animations.jpe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2318328" cy="1145851"/>
            </a:xfrm>
            <a:prstGeom prst="rect">
              <a:avLst/>
            </a:prstGeom>
            <a:effectLst/>
          </p:spPr>
        </p:pic>
      </p:grpSp>
      <p:sp>
        <p:nvSpPr>
          <p:cNvPr id="303" name="Virginie Bernard, Marc Juda &amp; Mylène Rondeau"/>
          <p:cNvSpPr txBox="1"/>
          <p:nvPr/>
        </p:nvSpPr>
        <p:spPr>
          <a:xfrm>
            <a:off x="159444" y="9245600"/>
            <a:ext cx="991671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Virginie Bernard, Marc Juda &amp; Mylène Rondeau</a:t>
            </a:r>
          </a:p>
        </p:txBody>
      </p:sp>
      <p:sp>
        <p:nvSpPr>
          <p:cNvPr id="304" name="Texte"/>
          <p:cNvSpPr txBox="1"/>
          <p:nvPr/>
        </p:nvSpPr>
        <p:spPr>
          <a:xfrm>
            <a:off x="4109144" y="531831"/>
            <a:ext cx="9916717" cy="587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305" name="Je suis capable de nommer différentes actions."/>
          <p:cNvSpPr txBox="1"/>
          <p:nvPr/>
        </p:nvSpPr>
        <p:spPr>
          <a:xfrm>
            <a:off x="4109144" y="531831"/>
            <a:ext cx="5162923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 suis capable de nommer différentes actions.</a:t>
            </a:r>
          </a:p>
        </p:txBody>
      </p:sp>
      <p:pic>
        <p:nvPicPr>
          <p:cNvPr id="306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31916" r="27379"/>
          <a:stretch>
            <a:fillRect/>
          </a:stretch>
        </p:blipFill>
        <p:spPr>
          <a:xfrm>
            <a:off x="496499" y="3909206"/>
            <a:ext cx="1257798" cy="2360276"/>
          </a:xfrm>
          <a:prstGeom prst="rect">
            <a:avLst/>
          </a:prstGeom>
          <a:ln w="88900">
            <a:miter lim="400000"/>
          </a:ln>
        </p:spPr>
      </p:pic>
      <p:sp>
        <p:nvSpPr>
          <p:cNvPr id="307" name="Eau"/>
          <p:cNvSpPr/>
          <p:nvPr/>
        </p:nvSpPr>
        <p:spPr>
          <a:xfrm>
            <a:off x="2649872" y="5194985"/>
            <a:ext cx="7705056" cy="2671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728"/>
                </a:lnTo>
                <a:cubicBezTo>
                  <a:pt x="292" y="3728"/>
                  <a:pt x="665" y="4209"/>
                  <a:pt x="1059" y="4708"/>
                </a:cubicBezTo>
                <a:cubicBezTo>
                  <a:pt x="1551" y="5332"/>
                  <a:pt x="2109" y="6053"/>
                  <a:pt x="2703" y="6053"/>
                </a:cubicBezTo>
                <a:cubicBezTo>
                  <a:pt x="3287" y="6053"/>
                  <a:pt x="3802" y="5365"/>
                  <a:pt x="4256" y="4757"/>
                </a:cubicBezTo>
                <a:cubicBezTo>
                  <a:pt x="4656" y="4226"/>
                  <a:pt x="5034" y="3728"/>
                  <a:pt x="5402" y="3728"/>
                </a:cubicBezTo>
                <a:cubicBezTo>
                  <a:pt x="5769" y="3728"/>
                  <a:pt x="6142" y="4226"/>
                  <a:pt x="6542" y="4757"/>
                </a:cubicBezTo>
                <a:cubicBezTo>
                  <a:pt x="6996" y="5365"/>
                  <a:pt x="7516" y="6053"/>
                  <a:pt x="8105" y="6053"/>
                </a:cubicBezTo>
                <a:cubicBezTo>
                  <a:pt x="8689" y="6053"/>
                  <a:pt x="9186" y="5380"/>
                  <a:pt x="9624" y="4771"/>
                </a:cubicBezTo>
                <a:cubicBezTo>
                  <a:pt x="10019" y="4225"/>
                  <a:pt x="10392" y="3728"/>
                  <a:pt x="10803" y="3728"/>
                </a:cubicBezTo>
                <a:cubicBezTo>
                  <a:pt x="11187" y="3728"/>
                  <a:pt x="11512" y="4178"/>
                  <a:pt x="11885" y="4708"/>
                </a:cubicBezTo>
                <a:cubicBezTo>
                  <a:pt x="12328" y="5332"/>
                  <a:pt x="12837" y="6053"/>
                  <a:pt x="13502" y="6053"/>
                </a:cubicBezTo>
                <a:cubicBezTo>
                  <a:pt x="14172" y="6053"/>
                  <a:pt x="14690" y="5333"/>
                  <a:pt x="15144" y="4693"/>
                </a:cubicBezTo>
                <a:cubicBezTo>
                  <a:pt x="15517" y="4179"/>
                  <a:pt x="15836" y="3728"/>
                  <a:pt x="16198" y="3728"/>
                </a:cubicBezTo>
                <a:cubicBezTo>
                  <a:pt x="16566" y="3728"/>
                  <a:pt x="16902" y="4182"/>
                  <a:pt x="17291" y="4727"/>
                </a:cubicBezTo>
                <a:cubicBezTo>
                  <a:pt x="17746" y="5351"/>
                  <a:pt x="18264" y="6053"/>
                  <a:pt x="18902" y="6053"/>
                </a:cubicBezTo>
                <a:cubicBezTo>
                  <a:pt x="19556" y="6053"/>
                  <a:pt x="20113" y="5319"/>
                  <a:pt x="20605" y="4664"/>
                </a:cubicBezTo>
                <a:cubicBezTo>
                  <a:pt x="20972" y="4181"/>
                  <a:pt x="21319" y="3728"/>
                  <a:pt x="21600" y="3728"/>
                </a:cubicBezTo>
                <a:lnTo>
                  <a:pt x="21600" y="0"/>
                </a:lnTo>
                <a:cubicBezTo>
                  <a:pt x="21038" y="0"/>
                  <a:pt x="20547" y="653"/>
                  <a:pt x="20071" y="1277"/>
                </a:cubicBezTo>
                <a:cubicBezTo>
                  <a:pt x="19655" y="1807"/>
                  <a:pt x="19270" y="2325"/>
                  <a:pt x="18897" y="2325"/>
                </a:cubicBezTo>
                <a:cubicBezTo>
                  <a:pt x="18551" y="2325"/>
                  <a:pt x="18221" y="1870"/>
                  <a:pt x="17842" y="1355"/>
                </a:cubicBezTo>
                <a:cubicBezTo>
                  <a:pt x="17377" y="715"/>
                  <a:pt x="16853" y="0"/>
                  <a:pt x="16198" y="0"/>
                </a:cubicBezTo>
                <a:cubicBezTo>
                  <a:pt x="15544" y="0"/>
                  <a:pt x="15037" y="716"/>
                  <a:pt x="14583" y="1340"/>
                </a:cubicBezTo>
                <a:cubicBezTo>
                  <a:pt x="14205" y="1871"/>
                  <a:pt x="13875" y="2325"/>
                  <a:pt x="13502" y="2325"/>
                </a:cubicBezTo>
                <a:cubicBezTo>
                  <a:pt x="13134" y="2325"/>
                  <a:pt x="12820" y="1870"/>
                  <a:pt x="12452" y="1355"/>
                </a:cubicBezTo>
                <a:cubicBezTo>
                  <a:pt x="11998" y="715"/>
                  <a:pt x="11485" y="0"/>
                  <a:pt x="10803" y="0"/>
                </a:cubicBezTo>
                <a:cubicBezTo>
                  <a:pt x="10106" y="0"/>
                  <a:pt x="9554" y="749"/>
                  <a:pt x="9073" y="1404"/>
                </a:cubicBezTo>
                <a:cubicBezTo>
                  <a:pt x="8711" y="1903"/>
                  <a:pt x="8402" y="2325"/>
                  <a:pt x="8105" y="2325"/>
                </a:cubicBezTo>
                <a:cubicBezTo>
                  <a:pt x="7802" y="2325"/>
                  <a:pt x="7467" y="1889"/>
                  <a:pt x="7083" y="1374"/>
                </a:cubicBezTo>
                <a:cubicBezTo>
                  <a:pt x="6602" y="735"/>
                  <a:pt x="6050" y="0"/>
                  <a:pt x="5402" y="0"/>
                </a:cubicBezTo>
                <a:cubicBezTo>
                  <a:pt x="4747" y="0"/>
                  <a:pt x="4202" y="735"/>
                  <a:pt x="3715" y="1374"/>
                </a:cubicBezTo>
                <a:cubicBezTo>
                  <a:pt x="3348" y="1858"/>
                  <a:pt x="3001" y="2325"/>
                  <a:pt x="2703" y="2325"/>
                </a:cubicBezTo>
                <a:cubicBezTo>
                  <a:pt x="2384" y="2325"/>
                  <a:pt x="1996" y="1827"/>
                  <a:pt x="1585" y="1296"/>
                </a:cubicBezTo>
                <a:cubicBezTo>
                  <a:pt x="1082" y="657"/>
                  <a:pt x="568" y="0"/>
                  <a:pt x="0" y="0"/>
                </a:cubicBezTo>
                <a:close/>
                <a:moveTo>
                  <a:pt x="0" y="7769"/>
                </a:moveTo>
                <a:lnTo>
                  <a:pt x="0" y="11492"/>
                </a:lnTo>
                <a:cubicBezTo>
                  <a:pt x="292" y="11492"/>
                  <a:pt x="665" y="11977"/>
                  <a:pt x="1059" y="12477"/>
                </a:cubicBezTo>
                <a:cubicBezTo>
                  <a:pt x="1551" y="13100"/>
                  <a:pt x="2109" y="13817"/>
                  <a:pt x="2703" y="13817"/>
                </a:cubicBezTo>
                <a:cubicBezTo>
                  <a:pt x="3287" y="13817"/>
                  <a:pt x="3802" y="13133"/>
                  <a:pt x="4256" y="12525"/>
                </a:cubicBezTo>
                <a:cubicBezTo>
                  <a:pt x="4656" y="11995"/>
                  <a:pt x="5034" y="11492"/>
                  <a:pt x="5402" y="11492"/>
                </a:cubicBezTo>
                <a:cubicBezTo>
                  <a:pt x="5769" y="11492"/>
                  <a:pt x="6142" y="11995"/>
                  <a:pt x="6542" y="12525"/>
                </a:cubicBezTo>
                <a:cubicBezTo>
                  <a:pt x="6996" y="13133"/>
                  <a:pt x="7516" y="13817"/>
                  <a:pt x="8105" y="13817"/>
                </a:cubicBezTo>
                <a:cubicBezTo>
                  <a:pt x="8689" y="13817"/>
                  <a:pt x="9186" y="13148"/>
                  <a:pt x="9624" y="12540"/>
                </a:cubicBezTo>
                <a:cubicBezTo>
                  <a:pt x="10019" y="11994"/>
                  <a:pt x="10392" y="11492"/>
                  <a:pt x="10803" y="11492"/>
                </a:cubicBezTo>
                <a:cubicBezTo>
                  <a:pt x="11187" y="11492"/>
                  <a:pt x="11512" y="11946"/>
                  <a:pt x="11885" y="12477"/>
                </a:cubicBezTo>
                <a:cubicBezTo>
                  <a:pt x="12328" y="13100"/>
                  <a:pt x="12837" y="13817"/>
                  <a:pt x="13502" y="13817"/>
                </a:cubicBezTo>
                <a:cubicBezTo>
                  <a:pt x="14172" y="13817"/>
                  <a:pt x="14690" y="13101"/>
                  <a:pt x="15144" y="12462"/>
                </a:cubicBezTo>
                <a:cubicBezTo>
                  <a:pt x="15517" y="11947"/>
                  <a:pt x="15836" y="11492"/>
                  <a:pt x="16198" y="11492"/>
                </a:cubicBezTo>
                <a:cubicBezTo>
                  <a:pt x="16566" y="11492"/>
                  <a:pt x="16902" y="11945"/>
                  <a:pt x="17291" y="12491"/>
                </a:cubicBezTo>
                <a:cubicBezTo>
                  <a:pt x="17746" y="13115"/>
                  <a:pt x="18264" y="13817"/>
                  <a:pt x="18902" y="13817"/>
                </a:cubicBezTo>
                <a:cubicBezTo>
                  <a:pt x="19556" y="13817"/>
                  <a:pt x="20113" y="13083"/>
                  <a:pt x="20605" y="12428"/>
                </a:cubicBezTo>
                <a:cubicBezTo>
                  <a:pt x="20972" y="11944"/>
                  <a:pt x="21319" y="11492"/>
                  <a:pt x="21600" y="11492"/>
                </a:cubicBezTo>
                <a:lnTo>
                  <a:pt x="21600" y="7769"/>
                </a:lnTo>
                <a:cubicBezTo>
                  <a:pt x="21038" y="7769"/>
                  <a:pt x="20547" y="8422"/>
                  <a:pt x="20071" y="9045"/>
                </a:cubicBezTo>
                <a:cubicBezTo>
                  <a:pt x="19655" y="9591"/>
                  <a:pt x="19270" y="10088"/>
                  <a:pt x="18897" y="10088"/>
                </a:cubicBezTo>
                <a:cubicBezTo>
                  <a:pt x="18551" y="10088"/>
                  <a:pt x="18221" y="9638"/>
                  <a:pt x="17842" y="9123"/>
                </a:cubicBezTo>
                <a:cubicBezTo>
                  <a:pt x="17377" y="8484"/>
                  <a:pt x="16853" y="7769"/>
                  <a:pt x="16198" y="7769"/>
                </a:cubicBezTo>
                <a:cubicBezTo>
                  <a:pt x="15544" y="7769"/>
                  <a:pt x="15037" y="8485"/>
                  <a:pt x="14583" y="9109"/>
                </a:cubicBezTo>
                <a:cubicBezTo>
                  <a:pt x="14205" y="9639"/>
                  <a:pt x="13875" y="10088"/>
                  <a:pt x="13502" y="10088"/>
                </a:cubicBezTo>
                <a:cubicBezTo>
                  <a:pt x="13134" y="10088"/>
                  <a:pt x="12820" y="9638"/>
                  <a:pt x="12452" y="9123"/>
                </a:cubicBezTo>
                <a:cubicBezTo>
                  <a:pt x="11998" y="8484"/>
                  <a:pt x="11485" y="7769"/>
                  <a:pt x="10803" y="7769"/>
                </a:cubicBezTo>
                <a:cubicBezTo>
                  <a:pt x="10106" y="7769"/>
                  <a:pt x="9554" y="8517"/>
                  <a:pt x="9073" y="9172"/>
                </a:cubicBezTo>
                <a:cubicBezTo>
                  <a:pt x="8711" y="9671"/>
                  <a:pt x="8402" y="10088"/>
                  <a:pt x="8105" y="10088"/>
                </a:cubicBezTo>
                <a:cubicBezTo>
                  <a:pt x="7802" y="10088"/>
                  <a:pt x="7467" y="9653"/>
                  <a:pt x="7083" y="9138"/>
                </a:cubicBezTo>
                <a:cubicBezTo>
                  <a:pt x="6602" y="8499"/>
                  <a:pt x="6050" y="7769"/>
                  <a:pt x="5402" y="7769"/>
                </a:cubicBezTo>
                <a:cubicBezTo>
                  <a:pt x="4747" y="7769"/>
                  <a:pt x="4202" y="8499"/>
                  <a:pt x="3715" y="9138"/>
                </a:cubicBezTo>
                <a:cubicBezTo>
                  <a:pt x="3348" y="9622"/>
                  <a:pt x="3001" y="10088"/>
                  <a:pt x="2703" y="10088"/>
                </a:cubicBezTo>
                <a:cubicBezTo>
                  <a:pt x="2384" y="10088"/>
                  <a:pt x="1996" y="9590"/>
                  <a:pt x="1585" y="9060"/>
                </a:cubicBezTo>
                <a:cubicBezTo>
                  <a:pt x="1082" y="8421"/>
                  <a:pt x="568" y="7769"/>
                  <a:pt x="0" y="7769"/>
                </a:cubicBezTo>
                <a:close/>
                <a:moveTo>
                  <a:pt x="0" y="15547"/>
                </a:moveTo>
                <a:lnTo>
                  <a:pt x="0" y="19275"/>
                </a:lnTo>
                <a:cubicBezTo>
                  <a:pt x="292" y="19275"/>
                  <a:pt x="665" y="19761"/>
                  <a:pt x="1059" y="20260"/>
                </a:cubicBezTo>
                <a:cubicBezTo>
                  <a:pt x="1551" y="20884"/>
                  <a:pt x="2109" y="21600"/>
                  <a:pt x="2703" y="21600"/>
                </a:cubicBezTo>
                <a:cubicBezTo>
                  <a:pt x="3287" y="21600"/>
                  <a:pt x="3802" y="20912"/>
                  <a:pt x="4256" y="20304"/>
                </a:cubicBezTo>
                <a:cubicBezTo>
                  <a:pt x="4656" y="19773"/>
                  <a:pt x="5034" y="19275"/>
                  <a:pt x="5402" y="19275"/>
                </a:cubicBezTo>
                <a:cubicBezTo>
                  <a:pt x="5769" y="19275"/>
                  <a:pt x="6142" y="19773"/>
                  <a:pt x="6542" y="20304"/>
                </a:cubicBezTo>
                <a:cubicBezTo>
                  <a:pt x="6996" y="20912"/>
                  <a:pt x="7516" y="21600"/>
                  <a:pt x="8105" y="21600"/>
                </a:cubicBezTo>
                <a:cubicBezTo>
                  <a:pt x="8689" y="21600"/>
                  <a:pt x="9186" y="20931"/>
                  <a:pt x="9624" y="20323"/>
                </a:cubicBezTo>
                <a:cubicBezTo>
                  <a:pt x="10019" y="19777"/>
                  <a:pt x="10392" y="19275"/>
                  <a:pt x="10803" y="19275"/>
                </a:cubicBezTo>
                <a:cubicBezTo>
                  <a:pt x="11187" y="19275"/>
                  <a:pt x="11512" y="19729"/>
                  <a:pt x="11885" y="20260"/>
                </a:cubicBezTo>
                <a:cubicBezTo>
                  <a:pt x="12328" y="20884"/>
                  <a:pt x="12837" y="21600"/>
                  <a:pt x="13502" y="21600"/>
                </a:cubicBezTo>
                <a:cubicBezTo>
                  <a:pt x="14172" y="21600"/>
                  <a:pt x="14690" y="20885"/>
                  <a:pt x="15144" y="20245"/>
                </a:cubicBezTo>
                <a:cubicBezTo>
                  <a:pt x="15517" y="19730"/>
                  <a:pt x="15836" y="19275"/>
                  <a:pt x="16198" y="19275"/>
                </a:cubicBezTo>
                <a:cubicBezTo>
                  <a:pt x="16566" y="19275"/>
                  <a:pt x="16902" y="19729"/>
                  <a:pt x="17291" y="20274"/>
                </a:cubicBezTo>
                <a:cubicBezTo>
                  <a:pt x="17746" y="20898"/>
                  <a:pt x="18264" y="21600"/>
                  <a:pt x="18902" y="21600"/>
                </a:cubicBezTo>
                <a:cubicBezTo>
                  <a:pt x="19556" y="21600"/>
                  <a:pt x="20113" y="20866"/>
                  <a:pt x="20605" y="20211"/>
                </a:cubicBezTo>
                <a:cubicBezTo>
                  <a:pt x="20972" y="19728"/>
                  <a:pt x="21319" y="19275"/>
                  <a:pt x="21600" y="19275"/>
                </a:cubicBezTo>
                <a:lnTo>
                  <a:pt x="21600" y="15547"/>
                </a:lnTo>
                <a:cubicBezTo>
                  <a:pt x="21038" y="15547"/>
                  <a:pt x="20547" y="16205"/>
                  <a:pt x="20071" y="16829"/>
                </a:cubicBezTo>
                <a:cubicBezTo>
                  <a:pt x="19655" y="17359"/>
                  <a:pt x="19270" y="17872"/>
                  <a:pt x="18897" y="17872"/>
                </a:cubicBezTo>
                <a:cubicBezTo>
                  <a:pt x="18551" y="17872"/>
                  <a:pt x="18221" y="17421"/>
                  <a:pt x="17842" y="16907"/>
                </a:cubicBezTo>
                <a:cubicBezTo>
                  <a:pt x="17377" y="16267"/>
                  <a:pt x="16853" y="15547"/>
                  <a:pt x="16198" y="15547"/>
                </a:cubicBezTo>
                <a:cubicBezTo>
                  <a:pt x="15544" y="15547"/>
                  <a:pt x="15037" y="16268"/>
                  <a:pt x="14583" y="16892"/>
                </a:cubicBezTo>
                <a:cubicBezTo>
                  <a:pt x="14205" y="17422"/>
                  <a:pt x="13875" y="17872"/>
                  <a:pt x="13502" y="17872"/>
                </a:cubicBezTo>
                <a:cubicBezTo>
                  <a:pt x="13134" y="17872"/>
                  <a:pt x="12820" y="17421"/>
                  <a:pt x="12452" y="16907"/>
                </a:cubicBezTo>
                <a:cubicBezTo>
                  <a:pt x="11998" y="16267"/>
                  <a:pt x="11485" y="15547"/>
                  <a:pt x="10803" y="15547"/>
                </a:cubicBezTo>
                <a:cubicBezTo>
                  <a:pt x="10106" y="15547"/>
                  <a:pt x="9554" y="16296"/>
                  <a:pt x="9073" y="16951"/>
                </a:cubicBezTo>
                <a:cubicBezTo>
                  <a:pt x="8711" y="17450"/>
                  <a:pt x="8402" y="17872"/>
                  <a:pt x="8105" y="17872"/>
                </a:cubicBezTo>
                <a:cubicBezTo>
                  <a:pt x="7802" y="17872"/>
                  <a:pt x="7467" y="17436"/>
                  <a:pt x="7083" y="16921"/>
                </a:cubicBezTo>
                <a:cubicBezTo>
                  <a:pt x="6602" y="16282"/>
                  <a:pt x="6050" y="15547"/>
                  <a:pt x="5402" y="15547"/>
                </a:cubicBezTo>
                <a:cubicBezTo>
                  <a:pt x="4747" y="15547"/>
                  <a:pt x="4202" y="16282"/>
                  <a:pt x="3715" y="16921"/>
                </a:cubicBezTo>
                <a:cubicBezTo>
                  <a:pt x="3348" y="17405"/>
                  <a:pt x="3001" y="17872"/>
                  <a:pt x="2703" y="17872"/>
                </a:cubicBezTo>
                <a:cubicBezTo>
                  <a:pt x="2384" y="17872"/>
                  <a:pt x="1996" y="17374"/>
                  <a:pt x="1585" y="16843"/>
                </a:cubicBezTo>
                <a:cubicBezTo>
                  <a:pt x="1082" y="16204"/>
                  <a:pt x="568" y="15547"/>
                  <a:pt x="0" y="15547"/>
                </a:cubicBezTo>
                <a:close/>
              </a:path>
            </a:pathLst>
          </a:custGeom>
          <a:blipFill>
            <a:blip r:embed="rId6"/>
          </a:blipFill>
          <a:ln w="25400">
            <a:solidFill>
              <a:srgbClr val="000000"/>
            </a:solidFill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hueOff val="106354"/>
            <a:satOff val="-4882"/>
            <a:lumOff val="1535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J’aime bien la piscine."/>
          <p:cNvSpPr txBox="1">
            <a:spLocks noGrp="1"/>
          </p:cNvSpPr>
          <p:nvPr>
            <p:ph type="title" idx="4294967295"/>
          </p:nvPr>
        </p:nvSpPr>
        <p:spPr>
          <a:xfrm>
            <a:off x="1701800" y="1270000"/>
            <a:ext cx="10464800" cy="254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Cursivestandard"/>
                <a:ea typeface="Cursivestandard"/>
                <a:cs typeface="Cursivestandard"/>
                <a:sym typeface="Cursivestandard"/>
              </a:defRPr>
            </a:lvl1pPr>
          </a:lstStyle>
          <a:p>
            <a:r>
              <a:t>J’aime bien la piscine.</a:t>
            </a:r>
          </a:p>
        </p:txBody>
      </p:sp>
      <p:sp>
        <p:nvSpPr>
          <p:cNvPr id="126" name="Cœur"/>
          <p:cNvSpPr/>
          <p:nvPr/>
        </p:nvSpPr>
        <p:spPr>
          <a:xfrm>
            <a:off x="1801440" y="5311960"/>
            <a:ext cx="1343279" cy="1187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7" name="Cœur"/>
          <p:cNvSpPr/>
          <p:nvPr/>
        </p:nvSpPr>
        <p:spPr>
          <a:xfrm>
            <a:off x="3818952" y="5414345"/>
            <a:ext cx="1802267" cy="1592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8" name="Cœur"/>
          <p:cNvSpPr/>
          <p:nvPr/>
        </p:nvSpPr>
        <p:spPr>
          <a:xfrm>
            <a:off x="6094040" y="5307371"/>
            <a:ext cx="2253852" cy="1991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9" name="Cœur"/>
          <p:cNvSpPr/>
          <p:nvPr/>
        </p:nvSpPr>
        <p:spPr>
          <a:xfrm>
            <a:off x="9253418" y="5462411"/>
            <a:ext cx="2813542" cy="2486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15668" y="8"/>
                </a:moveTo>
                <a:cubicBezTo>
                  <a:pt x="17794" y="114"/>
                  <a:pt x="21348" y="1891"/>
                  <a:pt x="21504" y="7232"/>
                </a:cubicBezTo>
                <a:cubicBezTo>
                  <a:pt x="21560" y="9134"/>
                  <a:pt x="20253" y="14877"/>
                  <a:pt x="10804" y="21433"/>
                </a:cubicBezTo>
                <a:cubicBezTo>
                  <a:pt x="1376" y="14892"/>
                  <a:pt x="-40" y="9139"/>
                  <a:pt x="1" y="7232"/>
                </a:cubicBezTo>
                <a:cubicBezTo>
                  <a:pt x="115" y="1889"/>
                  <a:pt x="3700" y="115"/>
                  <a:pt x="5837" y="8"/>
                </a:cubicBezTo>
                <a:cubicBezTo>
                  <a:pt x="9336" y="-167"/>
                  <a:pt x="10753" y="2729"/>
                  <a:pt x="10753" y="2729"/>
                </a:cubicBezTo>
                <a:cubicBezTo>
                  <a:pt x="10753" y="2729"/>
                  <a:pt x="12169" y="-167"/>
                  <a:pt x="15668" y="8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32" name="super-heros-top-elvine-animations.jpeg"/>
          <p:cNvGrpSpPr/>
          <p:nvPr/>
        </p:nvGrpSpPr>
        <p:grpSpPr>
          <a:xfrm>
            <a:off x="1673122" y="446732"/>
            <a:ext cx="2318328" cy="1145851"/>
            <a:chOff x="0" y="0"/>
            <a:chExt cx="2318327" cy="1145849"/>
          </a:xfrm>
        </p:grpSpPr>
        <p:pic>
          <p:nvPicPr>
            <p:cNvPr id="131" name="super-heros-top-elvine-animations.jpeg" descr="super-heros-top-elvine-animations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15900" y="139699"/>
              <a:ext cx="1886528" cy="587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0" name="super-heros-top-elvine-animations.jpeg" descr="super-heros-top-elvine-animations.jpe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318328" cy="1145851"/>
            </a:xfrm>
            <a:prstGeom prst="rect">
              <a:avLst/>
            </a:prstGeom>
            <a:effectLst/>
          </p:spPr>
        </p:pic>
      </p:grpSp>
      <p:sp>
        <p:nvSpPr>
          <p:cNvPr id="133" name="Virginie Bernard, Marc Juda &amp; Mylène Rondeau"/>
          <p:cNvSpPr txBox="1"/>
          <p:nvPr/>
        </p:nvSpPr>
        <p:spPr>
          <a:xfrm>
            <a:off x="108644" y="9080500"/>
            <a:ext cx="991671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Virginie Bernard, Marc Juda &amp; Mylène Rondeau</a:t>
            </a:r>
          </a:p>
        </p:txBody>
      </p:sp>
      <p:sp>
        <p:nvSpPr>
          <p:cNvPr id="134" name="Je suis capable d'exprimer mes émotions."/>
          <p:cNvSpPr txBox="1"/>
          <p:nvPr/>
        </p:nvSpPr>
        <p:spPr>
          <a:xfrm>
            <a:off x="4109144" y="615949"/>
            <a:ext cx="991671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 suis capable d'exprimer mes émotions.</a:t>
            </a:r>
          </a:p>
        </p:txBody>
      </p:sp>
      <p:sp>
        <p:nvSpPr>
          <p:cNvPr id="135" name="Nageur"/>
          <p:cNvSpPr/>
          <p:nvPr/>
        </p:nvSpPr>
        <p:spPr>
          <a:xfrm>
            <a:off x="6167863" y="4546734"/>
            <a:ext cx="1532674" cy="660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352" extrusionOk="0">
                <a:moveTo>
                  <a:pt x="10699" y="3"/>
                </a:moveTo>
                <a:cubicBezTo>
                  <a:pt x="10557" y="25"/>
                  <a:pt x="10421" y="153"/>
                  <a:pt x="10313" y="375"/>
                </a:cubicBezTo>
                <a:cubicBezTo>
                  <a:pt x="9750" y="1529"/>
                  <a:pt x="8232" y="4895"/>
                  <a:pt x="6624" y="10638"/>
                </a:cubicBezTo>
                <a:cubicBezTo>
                  <a:pt x="6524" y="10996"/>
                  <a:pt x="6377" y="11266"/>
                  <a:pt x="6203" y="11409"/>
                </a:cubicBezTo>
                <a:cubicBezTo>
                  <a:pt x="4264" y="12999"/>
                  <a:pt x="1690" y="16936"/>
                  <a:pt x="0" y="19724"/>
                </a:cubicBezTo>
                <a:cubicBezTo>
                  <a:pt x="525" y="19649"/>
                  <a:pt x="1055" y="19890"/>
                  <a:pt x="1538" y="20445"/>
                </a:cubicBezTo>
                <a:lnTo>
                  <a:pt x="1691" y="20619"/>
                </a:lnTo>
                <a:cubicBezTo>
                  <a:pt x="2541" y="21596"/>
                  <a:pt x="3542" y="21596"/>
                  <a:pt x="4392" y="20619"/>
                </a:cubicBezTo>
                <a:lnTo>
                  <a:pt x="4545" y="20445"/>
                </a:lnTo>
                <a:cubicBezTo>
                  <a:pt x="5395" y="19468"/>
                  <a:pt x="6394" y="19468"/>
                  <a:pt x="7244" y="20445"/>
                </a:cubicBezTo>
                <a:lnTo>
                  <a:pt x="7397" y="20619"/>
                </a:lnTo>
                <a:cubicBezTo>
                  <a:pt x="8247" y="21596"/>
                  <a:pt x="9246" y="21596"/>
                  <a:pt x="10096" y="20619"/>
                </a:cubicBezTo>
                <a:lnTo>
                  <a:pt x="10251" y="20445"/>
                </a:lnTo>
                <a:cubicBezTo>
                  <a:pt x="11100" y="19468"/>
                  <a:pt x="12100" y="19468"/>
                  <a:pt x="12950" y="20445"/>
                </a:cubicBezTo>
                <a:lnTo>
                  <a:pt x="13103" y="20619"/>
                </a:lnTo>
                <a:cubicBezTo>
                  <a:pt x="13952" y="21596"/>
                  <a:pt x="14952" y="21596"/>
                  <a:pt x="15802" y="20619"/>
                </a:cubicBezTo>
                <a:lnTo>
                  <a:pt x="15957" y="20445"/>
                </a:lnTo>
                <a:cubicBezTo>
                  <a:pt x="16444" y="19884"/>
                  <a:pt x="16981" y="19645"/>
                  <a:pt x="17511" y="19728"/>
                </a:cubicBezTo>
                <a:cubicBezTo>
                  <a:pt x="17517" y="18186"/>
                  <a:pt x="17392" y="16128"/>
                  <a:pt x="16794" y="14674"/>
                </a:cubicBezTo>
                <a:cubicBezTo>
                  <a:pt x="15586" y="11736"/>
                  <a:pt x="14164" y="11625"/>
                  <a:pt x="12897" y="13861"/>
                </a:cubicBezTo>
                <a:cubicBezTo>
                  <a:pt x="12362" y="14806"/>
                  <a:pt x="11911" y="15240"/>
                  <a:pt x="11632" y="15437"/>
                </a:cubicBezTo>
                <a:cubicBezTo>
                  <a:pt x="11458" y="15560"/>
                  <a:pt x="11269" y="15432"/>
                  <a:pt x="11147" y="15119"/>
                </a:cubicBezTo>
                <a:lnTo>
                  <a:pt x="10509" y="13481"/>
                </a:lnTo>
                <a:cubicBezTo>
                  <a:pt x="10395" y="13189"/>
                  <a:pt x="10359" y="12779"/>
                  <a:pt x="10414" y="12408"/>
                </a:cubicBezTo>
                <a:cubicBezTo>
                  <a:pt x="10576" y="11331"/>
                  <a:pt x="10935" y="8947"/>
                  <a:pt x="11327" y="6483"/>
                </a:cubicBezTo>
                <a:cubicBezTo>
                  <a:pt x="11384" y="6124"/>
                  <a:pt x="11562" y="5962"/>
                  <a:pt x="11713" y="6123"/>
                </a:cubicBezTo>
                <a:cubicBezTo>
                  <a:pt x="13449" y="7974"/>
                  <a:pt x="15699" y="7346"/>
                  <a:pt x="17730" y="8555"/>
                </a:cubicBezTo>
                <a:cubicBezTo>
                  <a:pt x="17870" y="8638"/>
                  <a:pt x="17982" y="8888"/>
                  <a:pt x="18010" y="9213"/>
                </a:cubicBezTo>
                <a:cubicBezTo>
                  <a:pt x="18124" y="10539"/>
                  <a:pt x="18454" y="11713"/>
                  <a:pt x="18846" y="12308"/>
                </a:cubicBezTo>
                <a:cubicBezTo>
                  <a:pt x="19225" y="12884"/>
                  <a:pt x="19321" y="13076"/>
                  <a:pt x="19541" y="13741"/>
                </a:cubicBezTo>
                <a:cubicBezTo>
                  <a:pt x="19607" y="13938"/>
                  <a:pt x="19738" y="13913"/>
                  <a:pt x="19791" y="13698"/>
                </a:cubicBezTo>
                <a:cubicBezTo>
                  <a:pt x="19954" y="13037"/>
                  <a:pt x="19884" y="12369"/>
                  <a:pt x="19674" y="11518"/>
                </a:cubicBezTo>
                <a:cubicBezTo>
                  <a:pt x="19616" y="11281"/>
                  <a:pt x="19733" y="11017"/>
                  <a:pt x="19835" y="11157"/>
                </a:cubicBezTo>
                <a:cubicBezTo>
                  <a:pt x="20263" y="11754"/>
                  <a:pt x="20782" y="12636"/>
                  <a:pt x="20995" y="13005"/>
                </a:cubicBezTo>
                <a:cubicBezTo>
                  <a:pt x="21059" y="13116"/>
                  <a:pt x="21144" y="13165"/>
                  <a:pt x="21218" y="13090"/>
                </a:cubicBezTo>
                <a:cubicBezTo>
                  <a:pt x="21448" y="12856"/>
                  <a:pt x="21235" y="12423"/>
                  <a:pt x="21413" y="12265"/>
                </a:cubicBezTo>
                <a:cubicBezTo>
                  <a:pt x="21526" y="12164"/>
                  <a:pt x="21600" y="11797"/>
                  <a:pt x="21543" y="11336"/>
                </a:cubicBezTo>
                <a:cubicBezTo>
                  <a:pt x="21149" y="8169"/>
                  <a:pt x="20315" y="7096"/>
                  <a:pt x="19861" y="6398"/>
                </a:cubicBezTo>
                <a:cubicBezTo>
                  <a:pt x="19733" y="6199"/>
                  <a:pt x="19585" y="6080"/>
                  <a:pt x="19430" y="6045"/>
                </a:cubicBezTo>
                <a:cubicBezTo>
                  <a:pt x="18971" y="5941"/>
                  <a:pt x="17852" y="5576"/>
                  <a:pt x="16974" y="4391"/>
                </a:cubicBezTo>
                <a:cubicBezTo>
                  <a:pt x="14403" y="1460"/>
                  <a:pt x="11722" y="330"/>
                  <a:pt x="10842" y="19"/>
                </a:cubicBezTo>
                <a:cubicBezTo>
                  <a:pt x="10794" y="2"/>
                  <a:pt x="10746" y="-4"/>
                  <a:pt x="10699" y="3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hueOff val="106354"/>
            <a:satOff val="-4882"/>
            <a:lumOff val="1535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Je n’aime pas la piscine."/>
          <p:cNvSpPr txBox="1">
            <a:spLocks noGrp="1"/>
          </p:cNvSpPr>
          <p:nvPr>
            <p:ph type="title" idx="4294967295"/>
          </p:nvPr>
        </p:nvSpPr>
        <p:spPr>
          <a:xfrm>
            <a:off x="1701800" y="1270000"/>
            <a:ext cx="10464800" cy="254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Cursivestandard"/>
                <a:ea typeface="Cursivestandard"/>
                <a:cs typeface="Cursivestandard"/>
                <a:sym typeface="Cursivestandard"/>
              </a:defRPr>
            </a:lvl1pPr>
          </a:lstStyle>
          <a:p>
            <a:r>
              <a:t>Je n’aime pas la piscine.</a:t>
            </a:r>
          </a:p>
        </p:txBody>
      </p:sp>
      <p:sp>
        <p:nvSpPr>
          <p:cNvPr id="138" name="Cœur"/>
          <p:cNvSpPr/>
          <p:nvPr/>
        </p:nvSpPr>
        <p:spPr>
          <a:xfrm>
            <a:off x="1801440" y="5311960"/>
            <a:ext cx="1343279" cy="1187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9" name="Cœur"/>
          <p:cNvSpPr/>
          <p:nvPr/>
        </p:nvSpPr>
        <p:spPr>
          <a:xfrm>
            <a:off x="3818952" y="5414345"/>
            <a:ext cx="1802267" cy="1592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0" name="Cœur"/>
          <p:cNvSpPr/>
          <p:nvPr/>
        </p:nvSpPr>
        <p:spPr>
          <a:xfrm>
            <a:off x="6258000" y="5325573"/>
            <a:ext cx="2253853" cy="1991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1" name="Cœur"/>
          <p:cNvSpPr/>
          <p:nvPr/>
        </p:nvSpPr>
        <p:spPr>
          <a:xfrm>
            <a:off x="9362705" y="5525911"/>
            <a:ext cx="2813541" cy="2486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15668" y="8"/>
                </a:moveTo>
                <a:cubicBezTo>
                  <a:pt x="17794" y="114"/>
                  <a:pt x="21348" y="1891"/>
                  <a:pt x="21504" y="7232"/>
                </a:cubicBezTo>
                <a:cubicBezTo>
                  <a:pt x="21560" y="9134"/>
                  <a:pt x="20253" y="14877"/>
                  <a:pt x="10804" y="21433"/>
                </a:cubicBezTo>
                <a:cubicBezTo>
                  <a:pt x="1376" y="14892"/>
                  <a:pt x="-40" y="9139"/>
                  <a:pt x="1" y="7232"/>
                </a:cubicBezTo>
                <a:cubicBezTo>
                  <a:pt x="115" y="1889"/>
                  <a:pt x="3700" y="115"/>
                  <a:pt x="5837" y="8"/>
                </a:cubicBezTo>
                <a:cubicBezTo>
                  <a:pt x="9336" y="-167"/>
                  <a:pt x="10753" y="2729"/>
                  <a:pt x="10753" y="2729"/>
                </a:cubicBezTo>
                <a:cubicBezTo>
                  <a:pt x="10753" y="2729"/>
                  <a:pt x="12169" y="-167"/>
                  <a:pt x="15668" y="8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44" name="super-heros-top-elvine-animations.jpeg"/>
          <p:cNvGrpSpPr/>
          <p:nvPr/>
        </p:nvGrpSpPr>
        <p:grpSpPr>
          <a:xfrm>
            <a:off x="1673122" y="446732"/>
            <a:ext cx="2318328" cy="1145851"/>
            <a:chOff x="0" y="0"/>
            <a:chExt cx="2318327" cy="1145849"/>
          </a:xfrm>
        </p:grpSpPr>
        <p:pic>
          <p:nvPicPr>
            <p:cNvPr id="143" name="super-heros-top-elvine-animations.jpeg" descr="super-heros-top-elvine-animations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15900" y="139699"/>
              <a:ext cx="1886528" cy="587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2" name="super-heros-top-elvine-animations.jpeg" descr="super-heros-top-elvine-animations.jpe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318328" cy="1145851"/>
            </a:xfrm>
            <a:prstGeom prst="rect">
              <a:avLst/>
            </a:prstGeom>
            <a:effectLst/>
          </p:spPr>
        </p:pic>
      </p:grpSp>
      <p:sp>
        <p:nvSpPr>
          <p:cNvPr id="145" name="Virginie Bernard, Marc Juda &amp; Mylène Rondeau"/>
          <p:cNvSpPr txBox="1"/>
          <p:nvPr/>
        </p:nvSpPr>
        <p:spPr>
          <a:xfrm>
            <a:off x="108644" y="9080500"/>
            <a:ext cx="991671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Virginie Bernard, Marc Juda &amp; Mylène Rondeau</a:t>
            </a:r>
          </a:p>
        </p:txBody>
      </p:sp>
      <p:sp>
        <p:nvSpPr>
          <p:cNvPr id="146" name="Je suis capable d'exprimer mes émotions."/>
          <p:cNvSpPr txBox="1"/>
          <p:nvPr/>
        </p:nvSpPr>
        <p:spPr>
          <a:xfrm>
            <a:off x="4109144" y="615949"/>
            <a:ext cx="991671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 suis capable d'exprimer mes émotions.</a:t>
            </a:r>
          </a:p>
        </p:txBody>
      </p:sp>
      <p:pic>
        <p:nvPicPr>
          <p:cNvPr id="147" name="Ligne Ligne" descr="Ligne Lig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1530603" y="5861050"/>
            <a:ext cx="1884953" cy="88900"/>
          </a:xfrm>
          <a:prstGeom prst="rect">
            <a:avLst/>
          </a:prstGeom>
        </p:spPr>
      </p:pic>
      <p:pic>
        <p:nvPicPr>
          <p:cNvPr id="149" name="Ligne Ligne" descr="Ligne Lig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900000">
            <a:off x="3612292" y="6166242"/>
            <a:ext cx="2215588" cy="88901"/>
          </a:xfrm>
          <a:prstGeom prst="rect">
            <a:avLst/>
          </a:prstGeom>
        </p:spPr>
      </p:pic>
      <p:pic>
        <p:nvPicPr>
          <p:cNvPr id="151" name="Ligne Ligne" descr="Ligne Ligne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900000">
            <a:off x="5994944" y="6166242"/>
            <a:ext cx="2779964" cy="88901"/>
          </a:xfrm>
          <a:prstGeom prst="rect">
            <a:avLst/>
          </a:prstGeom>
        </p:spPr>
      </p:pic>
      <p:pic>
        <p:nvPicPr>
          <p:cNvPr id="153" name="Ligne Ligne" descr="Ligne Lign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8900000">
            <a:off x="9151004" y="6546850"/>
            <a:ext cx="3516345" cy="88901"/>
          </a:xfrm>
          <a:prstGeom prst="rect">
            <a:avLst/>
          </a:prstGeom>
        </p:spPr>
      </p:pic>
      <p:pic>
        <p:nvPicPr>
          <p:cNvPr id="155" name="Ligne Ligne" descr="Ligne Ligne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3622013">
            <a:off x="8869434" y="6546850"/>
            <a:ext cx="3800083" cy="88901"/>
          </a:xfrm>
          <a:prstGeom prst="rect">
            <a:avLst/>
          </a:prstGeom>
        </p:spPr>
      </p:pic>
      <p:pic>
        <p:nvPicPr>
          <p:cNvPr id="157" name="Ligne Ligne" descr="Ligne Lig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3500000">
            <a:off x="5866522" y="6277007"/>
            <a:ext cx="2930420" cy="88901"/>
          </a:xfrm>
          <a:prstGeom prst="rect">
            <a:avLst/>
          </a:prstGeom>
        </p:spPr>
      </p:pic>
      <p:pic>
        <p:nvPicPr>
          <p:cNvPr id="159" name="Ligne Ligne" descr="Ligne Ligne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3500000">
            <a:off x="3369352" y="6166242"/>
            <a:ext cx="2617128" cy="88901"/>
          </a:xfrm>
          <a:prstGeom prst="rect">
            <a:avLst/>
          </a:prstGeom>
        </p:spPr>
      </p:pic>
      <p:pic>
        <p:nvPicPr>
          <p:cNvPr id="161" name="Ligne Ligne" descr="Ligne Ligne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13500000">
            <a:off x="1425287" y="5861049"/>
            <a:ext cx="1891420" cy="88901"/>
          </a:xfrm>
          <a:prstGeom prst="rect">
            <a:avLst/>
          </a:prstGeom>
        </p:spPr>
      </p:pic>
      <p:sp>
        <p:nvSpPr>
          <p:cNvPr id="163" name="Nageur"/>
          <p:cNvSpPr/>
          <p:nvPr/>
        </p:nvSpPr>
        <p:spPr>
          <a:xfrm>
            <a:off x="6167863" y="4546734"/>
            <a:ext cx="1532674" cy="660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352" extrusionOk="0">
                <a:moveTo>
                  <a:pt x="10699" y="3"/>
                </a:moveTo>
                <a:cubicBezTo>
                  <a:pt x="10557" y="25"/>
                  <a:pt x="10421" y="153"/>
                  <a:pt x="10313" y="375"/>
                </a:cubicBezTo>
                <a:cubicBezTo>
                  <a:pt x="9750" y="1529"/>
                  <a:pt x="8232" y="4895"/>
                  <a:pt x="6624" y="10638"/>
                </a:cubicBezTo>
                <a:cubicBezTo>
                  <a:pt x="6524" y="10996"/>
                  <a:pt x="6377" y="11266"/>
                  <a:pt x="6203" y="11409"/>
                </a:cubicBezTo>
                <a:cubicBezTo>
                  <a:pt x="4264" y="12999"/>
                  <a:pt x="1690" y="16936"/>
                  <a:pt x="0" y="19724"/>
                </a:cubicBezTo>
                <a:cubicBezTo>
                  <a:pt x="525" y="19649"/>
                  <a:pt x="1055" y="19890"/>
                  <a:pt x="1538" y="20445"/>
                </a:cubicBezTo>
                <a:lnTo>
                  <a:pt x="1691" y="20619"/>
                </a:lnTo>
                <a:cubicBezTo>
                  <a:pt x="2541" y="21596"/>
                  <a:pt x="3542" y="21596"/>
                  <a:pt x="4392" y="20619"/>
                </a:cubicBezTo>
                <a:lnTo>
                  <a:pt x="4545" y="20445"/>
                </a:lnTo>
                <a:cubicBezTo>
                  <a:pt x="5395" y="19468"/>
                  <a:pt x="6394" y="19468"/>
                  <a:pt x="7244" y="20445"/>
                </a:cubicBezTo>
                <a:lnTo>
                  <a:pt x="7397" y="20619"/>
                </a:lnTo>
                <a:cubicBezTo>
                  <a:pt x="8247" y="21596"/>
                  <a:pt x="9246" y="21596"/>
                  <a:pt x="10096" y="20619"/>
                </a:cubicBezTo>
                <a:lnTo>
                  <a:pt x="10251" y="20445"/>
                </a:lnTo>
                <a:cubicBezTo>
                  <a:pt x="11100" y="19468"/>
                  <a:pt x="12100" y="19468"/>
                  <a:pt x="12950" y="20445"/>
                </a:cubicBezTo>
                <a:lnTo>
                  <a:pt x="13103" y="20619"/>
                </a:lnTo>
                <a:cubicBezTo>
                  <a:pt x="13952" y="21596"/>
                  <a:pt x="14952" y="21596"/>
                  <a:pt x="15802" y="20619"/>
                </a:cubicBezTo>
                <a:lnTo>
                  <a:pt x="15957" y="20445"/>
                </a:lnTo>
                <a:cubicBezTo>
                  <a:pt x="16444" y="19884"/>
                  <a:pt x="16981" y="19645"/>
                  <a:pt x="17511" y="19728"/>
                </a:cubicBezTo>
                <a:cubicBezTo>
                  <a:pt x="17517" y="18186"/>
                  <a:pt x="17392" y="16128"/>
                  <a:pt x="16794" y="14674"/>
                </a:cubicBezTo>
                <a:cubicBezTo>
                  <a:pt x="15586" y="11736"/>
                  <a:pt x="14164" y="11625"/>
                  <a:pt x="12897" y="13861"/>
                </a:cubicBezTo>
                <a:cubicBezTo>
                  <a:pt x="12362" y="14806"/>
                  <a:pt x="11911" y="15240"/>
                  <a:pt x="11632" y="15437"/>
                </a:cubicBezTo>
                <a:cubicBezTo>
                  <a:pt x="11458" y="15560"/>
                  <a:pt x="11269" y="15432"/>
                  <a:pt x="11147" y="15119"/>
                </a:cubicBezTo>
                <a:lnTo>
                  <a:pt x="10509" y="13481"/>
                </a:lnTo>
                <a:cubicBezTo>
                  <a:pt x="10395" y="13189"/>
                  <a:pt x="10359" y="12779"/>
                  <a:pt x="10414" y="12408"/>
                </a:cubicBezTo>
                <a:cubicBezTo>
                  <a:pt x="10576" y="11331"/>
                  <a:pt x="10935" y="8947"/>
                  <a:pt x="11327" y="6483"/>
                </a:cubicBezTo>
                <a:cubicBezTo>
                  <a:pt x="11384" y="6124"/>
                  <a:pt x="11562" y="5962"/>
                  <a:pt x="11713" y="6123"/>
                </a:cubicBezTo>
                <a:cubicBezTo>
                  <a:pt x="13449" y="7974"/>
                  <a:pt x="15699" y="7346"/>
                  <a:pt x="17730" y="8555"/>
                </a:cubicBezTo>
                <a:cubicBezTo>
                  <a:pt x="17870" y="8638"/>
                  <a:pt x="17982" y="8888"/>
                  <a:pt x="18010" y="9213"/>
                </a:cubicBezTo>
                <a:cubicBezTo>
                  <a:pt x="18124" y="10539"/>
                  <a:pt x="18454" y="11713"/>
                  <a:pt x="18846" y="12308"/>
                </a:cubicBezTo>
                <a:cubicBezTo>
                  <a:pt x="19225" y="12884"/>
                  <a:pt x="19321" y="13076"/>
                  <a:pt x="19541" y="13741"/>
                </a:cubicBezTo>
                <a:cubicBezTo>
                  <a:pt x="19607" y="13938"/>
                  <a:pt x="19738" y="13913"/>
                  <a:pt x="19791" y="13698"/>
                </a:cubicBezTo>
                <a:cubicBezTo>
                  <a:pt x="19954" y="13037"/>
                  <a:pt x="19884" y="12369"/>
                  <a:pt x="19674" y="11518"/>
                </a:cubicBezTo>
                <a:cubicBezTo>
                  <a:pt x="19616" y="11281"/>
                  <a:pt x="19733" y="11017"/>
                  <a:pt x="19835" y="11157"/>
                </a:cubicBezTo>
                <a:cubicBezTo>
                  <a:pt x="20263" y="11754"/>
                  <a:pt x="20782" y="12636"/>
                  <a:pt x="20995" y="13005"/>
                </a:cubicBezTo>
                <a:cubicBezTo>
                  <a:pt x="21059" y="13116"/>
                  <a:pt x="21144" y="13165"/>
                  <a:pt x="21218" y="13090"/>
                </a:cubicBezTo>
                <a:cubicBezTo>
                  <a:pt x="21448" y="12856"/>
                  <a:pt x="21235" y="12423"/>
                  <a:pt x="21413" y="12265"/>
                </a:cubicBezTo>
                <a:cubicBezTo>
                  <a:pt x="21526" y="12164"/>
                  <a:pt x="21600" y="11797"/>
                  <a:pt x="21543" y="11336"/>
                </a:cubicBezTo>
                <a:cubicBezTo>
                  <a:pt x="21149" y="8169"/>
                  <a:pt x="20315" y="7096"/>
                  <a:pt x="19861" y="6398"/>
                </a:cubicBezTo>
                <a:cubicBezTo>
                  <a:pt x="19733" y="6199"/>
                  <a:pt x="19585" y="6080"/>
                  <a:pt x="19430" y="6045"/>
                </a:cubicBezTo>
                <a:cubicBezTo>
                  <a:pt x="18971" y="5941"/>
                  <a:pt x="17852" y="5576"/>
                  <a:pt x="16974" y="4391"/>
                </a:cubicBezTo>
                <a:cubicBezTo>
                  <a:pt x="14403" y="1460"/>
                  <a:pt x="11722" y="330"/>
                  <a:pt x="10842" y="19"/>
                </a:cubicBezTo>
                <a:cubicBezTo>
                  <a:pt x="10794" y="2"/>
                  <a:pt x="10746" y="-4"/>
                  <a:pt x="10699" y="3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hueOff val="106354"/>
            <a:satOff val="-4882"/>
            <a:lumOff val="1535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Je prépare mon sac."/>
          <p:cNvSpPr txBox="1">
            <a:spLocks noGrp="1"/>
          </p:cNvSpPr>
          <p:nvPr>
            <p:ph type="title" idx="4294967295"/>
          </p:nvPr>
        </p:nvSpPr>
        <p:spPr>
          <a:xfrm>
            <a:off x="1795164" y="1924475"/>
            <a:ext cx="10464801" cy="1416468"/>
          </a:xfrm>
          <a:prstGeom prst="rect">
            <a:avLst/>
          </a:prstGeom>
        </p:spPr>
        <p:txBody>
          <a:bodyPr anchor="b"/>
          <a:lstStyle>
            <a:lvl1pPr defTabSz="397763">
              <a:defRPr sz="6264">
                <a:solidFill>
                  <a:srgbClr val="000000"/>
                </a:solidFill>
                <a:latin typeface="Cursivestandard"/>
                <a:ea typeface="Cursivestandard"/>
                <a:cs typeface="Cursivestandard"/>
                <a:sym typeface="Cursivestandard"/>
              </a:defRPr>
            </a:lvl1pPr>
          </a:lstStyle>
          <a:p>
            <a:r>
              <a:t>Je prépare mon sac. </a:t>
            </a:r>
          </a:p>
        </p:txBody>
      </p:sp>
      <p:grpSp>
        <p:nvGrpSpPr>
          <p:cNvPr id="168" name="super-heros-top-elvine-animations.jpeg"/>
          <p:cNvGrpSpPr/>
          <p:nvPr/>
        </p:nvGrpSpPr>
        <p:grpSpPr>
          <a:xfrm>
            <a:off x="1673122" y="446732"/>
            <a:ext cx="2318328" cy="1145851"/>
            <a:chOff x="0" y="0"/>
            <a:chExt cx="2318327" cy="1145849"/>
          </a:xfrm>
        </p:grpSpPr>
        <p:pic>
          <p:nvPicPr>
            <p:cNvPr id="167" name="super-heros-top-elvine-animations.jpeg" descr="super-heros-top-elvine-animations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15900" y="139699"/>
              <a:ext cx="1886528" cy="587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6" name="super-heros-top-elvine-animations.jpeg" descr="super-heros-top-elvine-animations.jpe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318328" cy="1145851"/>
            </a:xfrm>
            <a:prstGeom prst="rect">
              <a:avLst/>
            </a:prstGeom>
            <a:effectLst/>
          </p:spPr>
        </p:pic>
      </p:grpSp>
      <p:sp>
        <p:nvSpPr>
          <p:cNvPr id="169" name="Virginie Bernard, Marc Juda &amp; Mylène Rondeau"/>
          <p:cNvSpPr txBox="1"/>
          <p:nvPr/>
        </p:nvSpPr>
        <p:spPr>
          <a:xfrm>
            <a:off x="222944" y="9245600"/>
            <a:ext cx="991671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Virginie Bernard, Marc Juda &amp; Mylène Rondeau</a:t>
            </a:r>
          </a:p>
        </p:txBody>
      </p:sp>
      <p:sp>
        <p:nvSpPr>
          <p:cNvPr id="170" name="Je suis capable d’e verbaliser des actions."/>
          <p:cNvSpPr txBox="1"/>
          <p:nvPr/>
        </p:nvSpPr>
        <p:spPr>
          <a:xfrm>
            <a:off x="4213032" y="647699"/>
            <a:ext cx="456173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 suis capable d’e verbaliser des actions.</a:t>
            </a:r>
          </a:p>
        </p:txBody>
      </p:sp>
      <p:sp>
        <p:nvSpPr>
          <p:cNvPr id="171" name="Sac à dos"/>
          <p:cNvSpPr/>
          <p:nvPr/>
        </p:nvSpPr>
        <p:spPr>
          <a:xfrm>
            <a:off x="5352645" y="4198617"/>
            <a:ext cx="3349839" cy="4784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56" y="0"/>
                </a:moveTo>
                <a:lnTo>
                  <a:pt x="10656" y="5"/>
                </a:lnTo>
                <a:cubicBezTo>
                  <a:pt x="9061" y="38"/>
                  <a:pt x="7854" y="359"/>
                  <a:pt x="7076" y="974"/>
                </a:cubicBezTo>
                <a:cubicBezTo>
                  <a:pt x="6204" y="1666"/>
                  <a:pt x="6180" y="2495"/>
                  <a:pt x="6195" y="2768"/>
                </a:cubicBezTo>
                <a:cubicBezTo>
                  <a:pt x="5876" y="2828"/>
                  <a:pt x="5566" y="2894"/>
                  <a:pt x="5247" y="2970"/>
                </a:cubicBezTo>
                <a:cubicBezTo>
                  <a:pt x="5247" y="2970"/>
                  <a:pt x="0" y="4337"/>
                  <a:pt x="0" y="9639"/>
                </a:cubicBezTo>
                <a:lnTo>
                  <a:pt x="0" y="18010"/>
                </a:lnTo>
                <a:cubicBezTo>
                  <a:pt x="0" y="19988"/>
                  <a:pt x="2312" y="21600"/>
                  <a:pt x="5130" y="21600"/>
                </a:cubicBezTo>
                <a:lnTo>
                  <a:pt x="16470" y="21600"/>
                </a:lnTo>
                <a:cubicBezTo>
                  <a:pt x="19296" y="21600"/>
                  <a:pt x="21600" y="19983"/>
                  <a:pt x="21600" y="18010"/>
                </a:cubicBezTo>
                <a:lnTo>
                  <a:pt x="21600" y="9639"/>
                </a:lnTo>
                <a:cubicBezTo>
                  <a:pt x="21600" y="4331"/>
                  <a:pt x="16353" y="2970"/>
                  <a:pt x="16353" y="2970"/>
                </a:cubicBezTo>
                <a:cubicBezTo>
                  <a:pt x="16034" y="2894"/>
                  <a:pt x="15716" y="2828"/>
                  <a:pt x="15405" y="2768"/>
                </a:cubicBezTo>
                <a:cubicBezTo>
                  <a:pt x="15420" y="2495"/>
                  <a:pt x="15396" y="1666"/>
                  <a:pt x="14524" y="974"/>
                </a:cubicBezTo>
                <a:cubicBezTo>
                  <a:pt x="13746" y="359"/>
                  <a:pt x="12539" y="38"/>
                  <a:pt x="10944" y="5"/>
                </a:cubicBezTo>
                <a:lnTo>
                  <a:pt x="10944" y="0"/>
                </a:lnTo>
                <a:cubicBezTo>
                  <a:pt x="10897" y="0"/>
                  <a:pt x="10859" y="0"/>
                  <a:pt x="10812" y="5"/>
                </a:cubicBezTo>
                <a:lnTo>
                  <a:pt x="10788" y="5"/>
                </a:lnTo>
                <a:cubicBezTo>
                  <a:pt x="10741" y="5"/>
                  <a:pt x="10703" y="0"/>
                  <a:pt x="10656" y="0"/>
                </a:cubicBezTo>
                <a:close/>
                <a:moveTo>
                  <a:pt x="10805" y="1068"/>
                </a:moveTo>
                <a:lnTo>
                  <a:pt x="10827" y="1068"/>
                </a:lnTo>
                <a:cubicBezTo>
                  <a:pt x="12018" y="1084"/>
                  <a:pt x="12875" y="1286"/>
                  <a:pt x="13381" y="1673"/>
                </a:cubicBezTo>
                <a:cubicBezTo>
                  <a:pt x="13762" y="1967"/>
                  <a:pt x="13863" y="2316"/>
                  <a:pt x="13887" y="2534"/>
                </a:cubicBezTo>
                <a:cubicBezTo>
                  <a:pt x="12813" y="2414"/>
                  <a:pt x="11770" y="2365"/>
                  <a:pt x="10812" y="2371"/>
                </a:cubicBezTo>
                <a:cubicBezTo>
                  <a:pt x="9855" y="2365"/>
                  <a:pt x="8811" y="2414"/>
                  <a:pt x="7745" y="2534"/>
                </a:cubicBezTo>
                <a:cubicBezTo>
                  <a:pt x="7768" y="2322"/>
                  <a:pt x="7869" y="1967"/>
                  <a:pt x="8251" y="1673"/>
                </a:cubicBezTo>
                <a:cubicBezTo>
                  <a:pt x="8749" y="1286"/>
                  <a:pt x="9614" y="1084"/>
                  <a:pt x="10805" y="1068"/>
                </a:cubicBezTo>
                <a:close/>
                <a:moveTo>
                  <a:pt x="3658" y="11890"/>
                </a:moveTo>
                <a:lnTo>
                  <a:pt x="17966" y="11890"/>
                </a:lnTo>
                <a:lnTo>
                  <a:pt x="17966" y="11922"/>
                </a:lnTo>
                <a:lnTo>
                  <a:pt x="17966" y="12418"/>
                </a:lnTo>
                <a:lnTo>
                  <a:pt x="17966" y="16381"/>
                </a:lnTo>
                <a:lnTo>
                  <a:pt x="17966" y="18462"/>
                </a:lnTo>
                <a:cubicBezTo>
                  <a:pt x="17966" y="18739"/>
                  <a:pt x="17638" y="18969"/>
                  <a:pt x="17241" y="18969"/>
                </a:cubicBezTo>
                <a:lnTo>
                  <a:pt x="4383" y="18969"/>
                </a:lnTo>
                <a:cubicBezTo>
                  <a:pt x="3986" y="18969"/>
                  <a:pt x="3658" y="18739"/>
                  <a:pt x="3658" y="18462"/>
                </a:cubicBezTo>
                <a:lnTo>
                  <a:pt x="3658" y="16381"/>
                </a:lnTo>
                <a:lnTo>
                  <a:pt x="3658" y="12418"/>
                </a:lnTo>
                <a:lnTo>
                  <a:pt x="3658" y="11922"/>
                </a:lnTo>
                <a:lnTo>
                  <a:pt x="3658" y="11890"/>
                </a:lnTo>
                <a:close/>
                <a:moveTo>
                  <a:pt x="4522" y="12561"/>
                </a:moveTo>
                <a:lnTo>
                  <a:pt x="4522" y="12571"/>
                </a:lnTo>
                <a:cubicBezTo>
                  <a:pt x="4880" y="13721"/>
                  <a:pt x="6141" y="14570"/>
                  <a:pt x="7635" y="14570"/>
                </a:cubicBezTo>
                <a:lnTo>
                  <a:pt x="13979" y="14570"/>
                </a:lnTo>
                <a:cubicBezTo>
                  <a:pt x="15481" y="14570"/>
                  <a:pt x="16735" y="13716"/>
                  <a:pt x="17093" y="12571"/>
                </a:cubicBezTo>
                <a:lnTo>
                  <a:pt x="17093" y="12561"/>
                </a:lnTo>
                <a:lnTo>
                  <a:pt x="4522" y="12561"/>
                </a:lnTo>
                <a:close/>
                <a:moveTo>
                  <a:pt x="4522" y="13901"/>
                </a:moveTo>
                <a:lnTo>
                  <a:pt x="4522" y="18293"/>
                </a:lnTo>
                <a:lnTo>
                  <a:pt x="17102" y="18293"/>
                </a:lnTo>
                <a:lnTo>
                  <a:pt x="17102" y="13901"/>
                </a:lnTo>
                <a:cubicBezTo>
                  <a:pt x="16371" y="14631"/>
                  <a:pt x="15250" y="15105"/>
                  <a:pt x="13989" y="15105"/>
                </a:cubicBezTo>
                <a:lnTo>
                  <a:pt x="7635" y="15105"/>
                </a:lnTo>
                <a:cubicBezTo>
                  <a:pt x="6374" y="15105"/>
                  <a:pt x="5254" y="14637"/>
                  <a:pt x="4522" y="13901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hueOff val="106354"/>
            <a:satOff val="-4882"/>
            <a:lumOff val="1535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Je mets mon maillot de bain.…"/>
          <p:cNvSpPr txBox="1">
            <a:spLocks noGrp="1"/>
          </p:cNvSpPr>
          <p:nvPr>
            <p:ph type="title" idx="4294967295"/>
          </p:nvPr>
        </p:nvSpPr>
        <p:spPr>
          <a:xfrm>
            <a:off x="1409693" y="1963927"/>
            <a:ext cx="10464801" cy="2540001"/>
          </a:xfrm>
          <a:prstGeom prst="rect">
            <a:avLst/>
          </a:prstGeom>
        </p:spPr>
        <p:txBody>
          <a:bodyPr anchor="b"/>
          <a:lstStyle/>
          <a:p>
            <a:pPr defTabSz="242315">
              <a:defRPr sz="3815">
                <a:solidFill>
                  <a:srgbClr val="000000"/>
                </a:solidFill>
                <a:latin typeface="Cursivestandard"/>
                <a:ea typeface="Cursivestandard"/>
                <a:cs typeface="Cursivestandard"/>
                <a:sym typeface="Cursivestandard"/>
              </a:defRPr>
            </a:pPr>
            <a:r>
              <a:t>Je mets mon maillot de bain. </a:t>
            </a:r>
          </a:p>
          <a:p>
            <a:pPr defTabSz="242315">
              <a:defRPr sz="3815">
                <a:solidFill>
                  <a:srgbClr val="000000"/>
                </a:solidFill>
                <a:latin typeface="Cursivestandard"/>
                <a:ea typeface="Cursivestandard"/>
                <a:cs typeface="Cursivestandard"/>
                <a:sym typeface="Cursivestandard"/>
              </a:defRPr>
            </a:pPr>
            <a:r>
              <a:t>Je mets ma serviette.</a:t>
            </a:r>
          </a:p>
        </p:txBody>
      </p:sp>
      <p:grpSp>
        <p:nvGrpSpPr>
          <p:cNvPr id="176" name="super-heros-top-elvine-animations.jpeg"/>
          <p:cNvGrpSpPr/>
          <p:nvPr/>
        </p:nvGrpSpPr>
        <p:grpSpPr>
          <a:xfrm>
            <a:off x="1673122" y="446732"/>
            <a:ext cx="2318328" cy="1145851"/>
            <a:chOff x="0" y="0"/>
            <a:chExt cx="2318327" cy="1145849"/>
          </a:xfrm>
        </p:grpSpPr>
        <p:pic>
          <p:nvPicPr>
            <p:cNvPr id="175" name="super-heros-top-elvine-animations.jpeg" descr="super-heros-top-elvine-animations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15900" y="139699"/>
              <a:ext cx="1886528" cy="587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4" name="super-heros-top-elvine-animations.jpeg" descr="super-heros-top-elvine-animations.jpe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318328" cy="1145851"/>
            </a:xfrm>
            <a:prstGeom prst="rect">
              <a:avLst/>
            </a:prstGeom>
            <a:effectLst/>
          </p:spPr>
        </p:pic>
      </p:grpSp>
      <p:sp>
        <p:nvSpPr>
          <p:cNvPr id="177" name="Virginie Bernard, Marc Juda &amp; Mylène Rondeau"/>
          <p:cNvSpPr txBox="1"/>
          <p:nvPr/>
        </p:nvSpPr>
        <p:spPr>
          <a:xfrm>
            <a:off x="261044" y="9271000"/>
            <a:ext cx="991671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Virginie Bernard, Marc Juda &amp; Mylène Rondeau</a:t>
            </a:r>
          </a:p>
        </p:txBody>
      </p:sp>
      <p:sp>
        <p:nvSpPr>
          <p:cNvPr id="178" name="Je suis capable de nommer différentes actions."/>
          <p:cNvSpPr txBox="1"/>
          <p:nvPr/>
        </p:nvSpPr>
        <p:spPr>
          <a:xfrm>
            <a:off x="4060632" y="622299"/>
            <a:ext cx="5162923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 suis capable de nommer différentes actions.</a:t>
            </a:r>
          </a:p>
        </p:txBody>
      </p:sp>
      <p:sp>
        <p:nvSpPr>
          <p:cNvPr id="179" name="Short"/>
          <p:cNvSpPr/>
          <p:nvPr/>
        </p:nvSpPr>
        <p:spPr>
          <a:xfrm>
            <a:off x="9133433" y="4548606"/>
            <a:ext cx="1320444" cy="1215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3" h="21600" extrusionOk="0">
                <a:moveTo>
                  <a:pt x="1355" y="0"/>
                </a:moveTo>
                <a:lnTo>
                  <a:pt x="1197" y="2561"/>
                </a:lnTo>
                <a:lnTo>
                  <a:pt x="997" y="5754"/>
                </a:lnTo>
                <a:cubicBezTo>
                  <a:pt x="997" y="5754"/>
                  <a:pt x="997" y="5754"/>
                  <a:pt x="1002" y="5754"/>
                </a:cubicBezTo>
                <a:lnTo>
                  <a:pt x="970" y="6286"/>
                </a:lnTo>
                <a:cubicBezTo>
                  <a:pt x="970" y="6286"/>
                  <a:pt x="963" y="6286"/>
                  <a:pt x="963" y="6286"/>
                </a:cubicBezTo>
                <a:lnTo>
                  <a:pt x="698" y="10514"/>
                </a:lnTo>
                <a:lnTo>
                  <a:pt x="3" y="21138"/>
                </a:lnTo>
                <a:cubicBezTo>
                  <a:pt x="3" y="21138"/>
                  <a:pt x="-47" y="21600"/>
                  <a:pt x="284" y="21600"/>
                </a:cubicBezTo>
                <a:cubicBezTo>
                  <a:pt x="615" y="21600"/>
                  <a:pt x="9108" y="21600"/>
                  <a:pt x="9374" y="21600"/>
                </a:cubicBezTo>
                <a:cubicBezTo>
                  <a:pt x="9640" y="21600"/>
                  <a:pt x="9699" y="21138"/>
                  <a:pt x="9699" y="21138"/>
                </a:cubicBezTo>
                <a:lnTo>
                  <a:pt x="10351" y="16362"/>
                </a:lnTo>
                <a:lnTo>
                  <a:pt x="11106" y="21138"/>
                </a:lnTo>
                <a:cubicBezTo>
                  <a:pt x="11106" y="21138"/>
                  <a:pt x="11214" y="21600"/>
                  <a:pt x="11437" y="21600"/>
                </a:cubicBezTo>
                <a:cubicBezTo>
                  <a:pt x="11660" y="21600"/>
                  <a:pt x="20890" y="21600"/>
                  <a:pt x="21205" y="21600"/>
                </a:cubicBezTo>
                <a:cubicBezTo>
                  <a:pt x="21520" y="21600"/>
                  <a:pt x="21553" y="21138"/>
                  <a:pt x="21553" y="21138"/>
                </a:cubicBezTo>
                <a:lnTo>
                  <a:pt x="21047" y="13553"/>
                </a:lnTo>
                <a:lnTo>
                  <a:pt x="20179" y="0"/>
                </a:lnTo>
                <a:lnTo>
                  <a:pt x="20168" y="0"/>
                </a:lnTo>
                <a:lnTo>
                  <a:pt x="9716" y="0"/>
                </a:lnTo>
                <a:lnTo>
                  <a:pt x="9228" y="0"/>
                </a:lnTo>
                <a:lnTo>
                  <a:pt x="1355" y="0"/>
                </a:lnTo>
                <a:close/>
                <a:moveTo>
                  <a:pt x="10667" y="704"/>
                </a:moveTo>
                <a:cubicBezTo>
                  <a:pt x="10851" y="704"/>
                  <a:pt x="11003" y="871"/>
                  <a:pt x="11003" y="1072"/>
                </a:cubicBezTo>
                <a:cubicBezTo>
                  <a:pt x="11003" y="1273"/>
                  <a:pt x="10857" y="1438"/>
                  <a:pt x="10667" y="1438"/>
                </a:cubicBezTo>
                <a:cubicBezTo>
                  <a:pt x="10482" y="1438"/>
                  <a:pt x="10329" y="1273"/>
                  <a:pt x="10329" y="1072"/>
                </a:cubicBezTo>
                <a:cubicBezTo>
                  <a:pt x="10329" y="871"/>
                  <a:pt x="10482" y="704"/>
                  <a:pt x="10667" y="704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82" name="Image"/>
          <p:cNvGrpSpPr/>
          <p:nvPr/>
        </p:nvGrpSpPr>
        <p:grpSpPr>
          <a:xfrm>
            <a:off x="8205633" y="5637060"/>
            <a:ext cx="2318328" cy="1947528"/>
            <a:chOff x="0" y="0"/>
            <a:chExt cx="2318327" cy="1947527"/>
          </a:xfrm>
        </p:grpSpPr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2064328" cy="16173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0" name="Image" descr="Imag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318328" cy="1947528"/>
            </a:xfrm>
            <a:prstGeom prst="rect">
              <a:avLst/>
            </a:prstGeom>
            <a:effectLst/>
          </p:spPr>
        </p:pic>
      </p:grpSp>
      <p:sp>
        <p:nvSpPr>
          <p:cNvPr id="183" name="Haut de bikini"/>
          <p:cNvSpPr/>
          <p:nvPr/>
        </p:nvSpPr>
        <p:spPr>
          <a:xfrm>
            <a:off x="12877800" y="1107601"/>
            <a:ext cx="3655462" cy="2938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23" y="0"/>
                </a:moveTo>
                <a:lnTo>
                  <a:pt x="6023" y="5517"/>
                </a:lnTo>
                <a:lnTo>
                  <a:pt x="6035" y="5517"/>
                </a:lnTo>
                <a:cubicBezTo>
                  <a:pt x="6035" y="9660"/>
                  <a:pt x="10803" y="13027"/>
                  <a:pt x="10803" y="13027"/>
                </a:cubicBezTo>
                <a:cubicBezTo>
                  <a:pt x="10803" y="13027"/>
                  <a:pt x="15570" y="9667"/>
                  <a:pt x="15570" y="5517"/>
                </a:cubicBezTo>
                <a:lnTo>
                  <a:pt x="15570" y="0"/>
                </a:lnTo>
                <a:lnTo>
                  <a:pt x="14584" y="0"/>
                </a:lnTo>
                <a:lnTo>
                  <a:pt x="14584" y="5657"/>
                </a:lnTo>
                <a:cubicBezTo>
                  <a:pt x="14584" y="8945"/>
                  <a:pt x="10797" y="11616"/>
                  <a:pt x="10797" y="11616"/>
                </a:cubicBezTo>
                <a:cubicBezTo>
                  <a:pt x="10797" y="11616"/>
                  <a:pt x="7009" y="8945"/>
                  <a:pt x="7009" y="5657"/>
                </a:cubicBezTo>
                <a:lnTo>
                  <a:pt x="7009" y="0"/>
                </a:lnTo>
                <a:lnTo>
                  <a:pt x="6023" y="0"/>
                </a:lnTo>
                <a:close/>
                <a:moveTo>
                  <a:pt x="3843" y="7"/>
                </a:moveTo>
                <a:cubicBezTo>
                  <a:pt x="3843" y="91"/>
                  <a:pt x="3843" y="168"/>
                  <a:pt x="3843" y="252"/>
                </a:cubicBezTo>
                <a:cubicBezTo>
                  <a:pt x="3843" y="7726"/>
                  <a:pt x="1894" y="12773"/>
                  <a:pt x="0" y="13818"/>
                </a:cubicBezTo>
                <a:lnTo>
                  <a:pt x="2029" y="21600"/>
                </a:lnTo>
                <a:lnTo>
                  <a:pt x="19650" y="21600"/>
                </a:lnTo>
                <a:lnTo>
                  <a:pt x="21600" y="13608"/>
                </a:lnTo>
                <a:cubicBezTo>
                  <a:pt x="19453" y="11610"/>
                  <a:pt x="17914" y="7361"/>
                  <a:pt x="17914" y="48"/>
                </a:cubicBezTo>
                <a:cubicBezTo>
                  <a:pt x="17914" y="34"/>
                  <a:pt x="17914" y="21"/>
                  <a:pt x="17914" y="7"/>
                </a:cubicBezTo>
                <a:lnTo>
                  <a:pt x="16246" y="7"/>
                </a:lnTo>
                <a:lnTo>
                  <a:pt x="16246" y="5433"/>
                </a:lnTo>
                <a:cubicBezTo>
                  <a:pt x="16246" y="10166"/>
                  <a:pt x="10803" y="14000"/>
                  <a:pt x="10803" y="14000"/>
                </a:cubicBezTo>
                <a:cubicBezTo>
                  <a:pt x="10803" y="14000"/>
                  <a:pt x="5359" y="10166"/>
                  <a:pt x="5359" y="5433"/>
                </a:cubicBezTo>
                <a:lnTo>
                  <a:pt x="5359" y="7"/>
                </a:lnTo>
                <a:lnTo>
                  <a:pt x="3843" y="7"/>
                </a:lnTo>
                <a:close/>
                <a:moveTo>
                  <a:pt x="2152" y="19118"/>
                </a:moveTo>
                <a:lnTo>
                  <a:pt x="19458" y="19118"/>
                </a:lnTo>
                <a:lnTo>
                  <a:pt x="19289" y="19946"/>
                </a:lnTo>
                <a:lnTo>
                  <a:pt x="2316" y="19946"/>
                </a:lnTo>
                <a:lnTo>
                  <a:pt x="2152" y="19118"/>
                </a:lnTo>
                <a:close/>
              </a:path>
            </a:pathLst>
          </a:custGeom>
          <a:solidFill>
            <a:srgbClr val="00003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600" b="1" cap="all" spc="156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pic>
        <p:nvPicPr>
          <p:cNvPr id="184" name="Capture d’écran 2022-03-31 à 10.36.02.png" descr="Capture d’écran 2022-03-31 à 10.36.02.png"/>
          <p:cNvPicPr>
            <a:picLocks noChangeAspect="1"/>
          </p:cNvPicPr>
          <p:nvPr/>
        </p:nvPicPr>
        <p:blipFill>
          <a:blip r:embed="rId7">
            <a:extLst/>
          </a:blip>
          <a:srcRect l="24396" t="27590" r="56348" b="11839"/>
          <a:stretch>
            <a:fillRect/>
          </a:stretch>
        </p:blipFill>
        <p:spPr>
          <a:xfrm>
            <a:off x="8604455" y="4769640"/>
            <a:ext cx="1053874" cy="2071981"/>
          </a:xfrm>
          <a:prstGeom prst="rect">
            <a:avLst/>
          </a:prstGeom>
          <a:ln w="88900">
            <a:miter lim="400000"/>
          </a:ln>
        </p:spPr>
      </p:pic>
      <p:sp>
        <p:nvSpPr>
          <p:cNvPr id="185" name="Sac à dos"/>
          <p:cNvSpPr/>
          <p:nvPr/>
        </p:nvSpPr>
        <p:spPr>
          <a:xfrm>
            <a:off x="7923900" y="3956300"/>
            <a:ext cx="3349839" cy="4784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56" y="0"/>
                </a:moveTo>
                <a:lnTo>
                  <a:pt x="10656" y="5"/>
                </a:lnTo>
                <a:cubicBezTo>
                  <a:pt x="9061" y="38"/>
                  <a:pt x="7854" y="359"/>
                  <a:pt x="7076" y="974"/>
                </a:cubicBezTo>
                <a:cubicBezTo>
                  <a:pt x="6204" y="1666"/>
                  <a:pt x="6180" y="2495"/>
                  <a:pt x="6195" y="2768"/>
                </a:cubicBezTo>
                <a:cubicBezTo>
                  <a:pt x="5876" y="2828"/>
                  <a:pt x="5566" y="2894"/>
                  <a:pt x="5247" y="2970"/>
                </a:cubicBezTo>
                <a:cubicBezTo>
                  <a:pt x="5247" y="2970"/>
                  <a:pt x="0" y="4337"/>
                  <a:pt x="0" y="9639"/>
                </a:cubicBezTo>
                <a:lnTo>
                  <a:pt x="0" y="18010"/>
                </a:lnTo>
                <a:cubicBezTo>
                  <a:pt x="0" y="19988"/>
                  <a:pt x="2312" y="21600"/>
                  <a:pt x="5130" y="21600"/>
                </a:cubicBezTo>
                <a:lnTo>
                  <a:pt x="16470" y="21600"/>
                </a:lnTo>
                <a:cubicBezTo>
                  <a:pt x="19296" y="21600"/>
                  <a:pt x="21600" y="19983"/>
                  <a:pt x="21600" y="18010"/>
                </a:cubicBezTo>
                <a:lnTo>
                  <a:pt x="21600" y="9639"/>
                </a:lnTo>
                <a:cubicBezTo>
                  <a:pt x="21600" y="4331"/>
                  <a:pt x="16353" y="2970"/>
                  <a:pt x="16353" y="2970"/>
                </a:cubicBezTo>
                <a:cubicBezTo>
                  <a:pt x="16034" y="2894"/>
                  <a:pt x="15716" y="2828"/>
                  <a:pt x="15405" y="2768"/>
                </a:cubicBezTo>
                <a:cubicBezTo>
                  <a:pt x="15420" y="2495"/>
                  <a:pt x="15396" y="1666"/>
                  <a:pt x="14524" y="974"/>
                </a:cubicBezTo>
                <a:cubicBezTo>
                  <a:pt x="13746" y="359"/>
                  <a:pt x="12539" y="38"/>
                  <a:pt x="10944" y="5"/>
                </a:cubicBezTo>
                <a:lnTo>
                  <a:pt x="10944" y="0"/>
                </a:lnTo>
                <a:cubicBezTo>
                  <a:pt x="10897" y="0"/>
                  <a:pt x="10859" y="0"/>
                  <a:pt x="10812" y="5"/>
                </a:cubicBezTo>
                <a:lnTo>
                  <a:pt x="10788" y="5"/>
                </a:lnTo>
                <a:cubicBezTo>
                  <a:pt x="10741" y="5"/>
                  <a:pt x="10703" y="0"/>
                  <a:pt x="10656" y="0"/>
                </a:cubicBezTo>
                <a:close/>
                <a:moveTo>
                  <a:pt x="10805" y="1068"/>
                </a:moveTo>
                <a:lnTo>
                  <a:pt x="10827" y="1068"/>
                </a:lnTo>
                <a:cubicBezTo>
                  <a:pt x="12018" y="1084"/>
                  <a:pt x="12875" y="1286"/>
                  <a:pt x="13381" y="1673"/>
                </a:cubicBezTo>
                <a:cubicBezTo>
                  <a:pt x="13762" y="1967"/>
                  <a:pt x="13863" y="2316"/>
                  <a:pt x="13887" y="2534"/>
                </a:cubicBezTo>
                <a:cubicBezTo>
                  <a:pt x="12813" y="2414"/>
                  <a:pt x="11770" y="2365"/>
                  <a:pt x="10812" y="2371"/>
                </a:cubicBezTo>
                <a:cubicBezTo>
                  <a:pt x="9855" y="2365"/>
                  <a:pt x="8811" y="2414"/>
                  <a:pt x="7745" y="2534"/>
                </a:cubicBezTo>
                <a:cubicBezTo>
                  <a:pt x="7768" y="2322"/>
                  <a:pt x="7869" y="1967"/>
                  <a:pt x="8251" y="1673"/>
                </a:cubicBezTo>
                <a:cubicBezTo>
                  <a:pt x="8749" y="1286"/>
                  <a:pt x="9614" y="1084"/>
                  <a:pt x="10805" y="1068"/>
                </a:cubicBezTo>
                <a:close/>
                <a:moveTo>
                  <a:pt x="3658" y="11890"/>
                </a:moveTo>
                <a:lnTo>
                  <a:pt x="17966" y="11890"/>
                </a:lnTo>
                <a:lnTo>
                  <a:pt x="17966" y="11922"/>
                </a:lnTo>
                <a:lnTo>
                  <a:pt x="17966" y="12418"/>
                </a:lnTo>
                <a:lnTo>
                  <a:pt x="17966" y="16381"/>
                </a:lnTo>
                <a:lnTo>
                  <a:pt x="17966" y="18462"/>
                </a:lnTo>
                <a:cubicBezTo>
                  <a:pt x="17966" y="18739"/>
                  <a:pt x="17638" y="18969"/>
                  <a:pt x="17241" y="18969"/>
                </a:cubicBezTo>
                <a:lnTo>
                  <a:pt x="4383" y="18969"/>
                </a:lnTo>
                <a:cubicBezTo>
                  <a:pt x="3986" y="18969"/>
                  <a:pt x="3658" y="18739"/>
                  <a:pt x="3658" y="18462"/>
                </a:cubicBezTo>
                <a:lnTo>
                  <a:pt x="3658" y="16381"/>
                </a:lnTo>
                <a:lnTo>
                  <a:pt x="3658" y="12418"/>
                </a:lnTo>
                <a:lnTo>
                  <a:pt x="3658" y="11922"/>
                </a:lnTo>
                <a:lnTo>
                  <a:pt x="3658" y="11890"/>
                </a:lnTo>
                <a:close/>
                <a:moveTo>
                  <a:pt x="4522" y="12561"/>
                </a:moveTo>
                <a:lnTo>
                  <a:pt x="4522" y="12571"/>
                </a:lnTo>
                <a:cubicBezTo>
                  <a:pt x="4880" y="13721"/>
                  <a:pt x="6141" y="14570"/>
                  <a:pt x="7635" y="14570"/>
                </a:cubicBezTo>
                <a:lnTo>
                  <a:pt x="13979" y="14570"/>
                </a:lnTo>
                <a:cubicBezTo>
                  <a:pt x="15481" y="14570"/>
                  <a:pt x="16735" y="13716"/>
                  <a:pt x="17093" y="12571"/>
                </a:cubicBezTo>
                <a:lnTo>
                  <a:pt x="17093" y="12561"/>
                </a:lnTo>
                <a:lnTo>
                  <a:pt x="4522" y="12561"/>
                </a:lnTo>
                <a:close/>
                <a:moveTo>
                  <a:pt x="4522" y="13901"/>
                </a:moveTo>
                <a:lnTo>
                  <a:pt x="4522" y="18293"/>
                </a:lnTo>
                <a:lnTo>
                  <a:pt x="17102" y="18293"/>
                </a:lnTo>
                <a:lnTo>
                  <a:pt x="17102" y="13901"/>
                </a:lnTo>
                <a:cubicBezTo>
                  <a:pt x="16371" y="14631"/>
                  <a:pt x="15250" y="15105"/>
                  <a:pt x="13989" y="15105"/>
                </a:cubicBezTo>
                <a:lnTo>
                  <a:pt x="7635" y="15105"/>
                </a:lnTo>
                <a:cubicBezTo>
                  <a:pt x="6374" y="15105"/>
                  <a:pt x="5254" y="14637"/>
                  <a:pt x="4522" y="13901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 advAuto="0"/>
      <p:bldP spid="182" grpId="3" animBg="1" advAuto="0"/>
      <p:bldP spid="184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hueOff val="106354"/>
            <a:satOff val="-4882"/>
            <a:lumOff val="1535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Je prends ma douche."/>
          <p:cNvSpPr txBox="1">
            <a:spLocks noGrp="1"/>
          </p:cNvSpPr>
          <p:nvPr>
            <p:ph type="title" idx="4294967295"/>
          </p:nvPr>
        </p:nvSpPr>
        <p:spPr>
          <a:xfrm>
            <a:off x="1409693" y="1963927"/>
            <a:ext cx="10464801" cy="2540001"/>
          </a:xfrm>
          <a:prstGeom prst="rect">
            <a:avLst/>
          </a:prstGeom>
        </p:spPr>
        <p:txBody>
          <a:bodyPr anchor="b"/>
          <a:lstStyle>
            <a:lvl1pPr defTabSz="361188">
              <a:defRPr sz="5688">
                <a:solidFill>
                  <a:srgbClr val="000000"/>
                </a:solidFill>
                <a:latin typeface="Cursivestandard"/>
                <a:ea typeface="Cursivestandard"/>
                <a:cs typeface="Cursivestandard"/>
                <a:sym typeface="Cursivestandard"/>
              </a:defRPr>
            </a:lvl1pPr>
          </a:lstStyle>
          <a:p>
            <a:r>
              <a:t>Je prends ma douche.</a:t>
            </a:r>
          </a:p>
        </p:txBody>
      </p:sp>
      <p:grpSp>
        <p:nvGrpSpPr>
          <p:cNvPr id="190" name="super-heros-top-elvine-animations.jpeg"/>
          <p:cNvGrpSpPr/>
          <p:nvPr/>
        </p:nvGrpSpPr>
        <p:grpSpPr>
          <a:xfrm>
            <a:off x="1673122" y="446732"/>
            <a:ext cx="2318328" cy="1145851"/>
            <a:chOff x="0" y="0"/>
            <a:chExt cx="2318327" cy="1145849"/>
          </a:xfrm>
        </p:grpSpPr>
        <p:pic>
          <p:nvPicPr>
            <p:cNvPr id="189" name="super-heros-top-elvine-animations.jpeg" descr="super-heros-top-elvine-animations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15900" y="139699"/>
              <a:ext cx="1886528" cy="587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8" name="super-heros-top-elvine-animations.jpeg" descr="super-heros-top-elvine-animations.jpe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318328" cy="1145851"/>
            </a:xfrm>
            <a:prstGeom prst="rect">
              <a:avLst/>
            </a:prstGeom>
            <a:effectLst/>
          </p:spPr>
        </p:pic>
      </p:grpSp>
      <p:sp>
        <p:nvSpPr>
          <p:cNvPr id="191" name="Virginie Bernard, Marc Juda &amp; Mylène Rondeau"/>
          <p:cNvSpPr txBox="1"/>
          <p:nvPr/>
        </p:nvSpPr>
        <p:spPr>
          <a:xfrm>
            <a:off x="261044" y="9271000"/>
            <a:ext cx="991671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Virginie Bernard, Marc Juda &amp; Mylène Rondeau</a:t>
            </a:r>
          </a:p>
        </p:txBody>
      </p:sp>
      <p:sp>
        <p:nvSpPr>
          <p:cNvPr id="192" name="Je suis capable de nommer différentes actions."/>
          <p:cNvSpPr txBox="1"/>
          <p:nvPr/>
        </p:nvSpPr>
        <p:spPr>
          <a:xfrm>
            <a:off x="4060632" y="622299"/>
            <a:ext cx="5162923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 suis capable de nommer différentes actions.</a:t>
            </a:r>
          </a:p>
        </p:txBody>
      </p:sp>
      <p:sp>
        <p:nvSpPr>
          <p:cNvPr id="193" name="Haut de bikini"/>
          <p:cNvSpPr/>
          <p:nvPr/>
        </p:nvSpPr>
        <p:spPr>
          <a:xfrm>
            <a:off x="12877800" y="1107601"/>
            <a:ext cx="3655462" cy="2938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23" y="0"/>
                </a:moveTo>
                <a:lnTo>
                  <a:pt x="6023" y="5517"/>
                </a:lnTo>
                <a:lnTo>
                  <a:pt x="6035" y="5517"/>
                </a:lnTo>
                <a:cubicBezTo>
                  <a:pt x="6035" y="9660"/>
                  <a:pt x="10803" y="13027"/>
                  <a:pt x="10803" y="13027"/>
                </a:cubicBezTo>
                <a:cubicBezTo>
                  <a:pt x="10803" y="13027"/>
                  <a:pt x="15570" y="9667"/>
                  <a:pt x="15570" y="5517"/>
                </a:cubicBezTo>
                <a:lnTo>
                  <a:pt x="15570" y="0"/>
                </a:lnTo>
                <a:lnTo>
                  <a:pt x="14584" y="0"/>
                </a:lnTo>
                <a:lnTo>
                  <a:pt x="14584" y="5657"/>
                </a:lnTo>
                <a:cubicBezTo>
                  <a:pt x="14584" y="8945"/>
                  <a:pt x="10797" y="11616"/>
                  <a:pt x="10797" y="11616"/>
                </a:cubicBezTo>
                <a:cubicBezTo>
                  <a:pt x="10797" y="11616"/>
                  <a:pt x="7009" y="8945"/>
                  <a:pt x="7009" y="5657"/>
                </a:cubicBezTo>
                <a:lnTo>
                  <a:pt x="7009" y="0"/>
                </a:lnTo>
                <a:lnTo>
                  <a:pt x="6023" y="0"/>
                </a:lnTo>
                <a:close/>
                <a:moveTo>
                  <a:pt x="3843" y="7"/>
                </a:moveTo>
                <a:cubicBezTo>
                  <a:pt x="3843" y="91"/>
                  <a:pt x="3843" y="168"/>
                  <a:pt x="3843" y="252"/>
                </a:cubicBezTo>
                <a:cubicBezTo>
                  <a:pt x="3843" y="7726"/>
                  <a:pt x="1894" y="12773"/>
                  <a:pt x="0" y="13818"/>
                </a:cubicBezTo>
                <a:lnTo>
                  <a:pt x="2029" y="21600"/>
                </a:lnTo>
                <a:lnTo>
                  <a:pt x="19650" y="21600"/>
                </a:lnTo>
                <a:lnTo>
                  <a:pt x="21600" y="13608"/>
                </a:lnTo>
                <a:cubicBezTo>
                  <a:pt x="19453" y="11610"/>
                  <a:pt x="17914" y="7361"/>
                  <a:pt x="17914" y="48"/>
                </a:cubicBezTo>
                <a:cubicBezTo>
                  <a:pt x="17914" y="34"/>
                  <a:pt x="17914" y="21"/>
                  <a:pt x="17914" y="7"/>
                </a:cubicBezTo>
                <a:lnTo>
                  <a:pt x="16246" y="7"/>
                </a:lnTo>
                <a:lnTo>
                  <a:pt x="16246" y="5433"/>
                </a:lnTo>
                <a:cubicBezTo>
                  <a:pt x="16246" y="10166"/>
                  <a:pt x="10803" y="14000"/>
                  <a:pt x="10803" y="14000"/>
                </a:cubicBezTo>
                <a:cubicBezTo>
                  <a:pt x="10803" y="14000"/>
                  <a:pt x="5359" y="10166"/>
                  <a:pt x="5359" y="5433"/>
                </a:cubicBezTo>
                <a:lnTo>
                  <a:pt x="5359" y="7"/>
                </a:lnTo>
                <a:lnTo>
                  <a:pt x="3843" y="7"/>
                </a:lnTo>
                <a:close/>
                <a:moveTo>
                  <a:pt x="2152" y="19118"/>
                </a:moveTo>
                <a:lnTo>
                  <a:pt x="19458" y="19118"/>
                </a:lnTo>
                <a:lnTo>
                  <a:pt x="19289" y="19946"/>
                </a:lnTo>
                <a:lnTo>
                  <a:pt x="2316" y="19946"/>
                </a:lnTo>
                <a:lnTo>
                  <a:pt x="2152" y="19118"/>
                </a:lnTo>
                <a:close/>
              </a:path>
            </a:pathLst>
          </a:custGeom>
          <a:solidFill>
            <a:srgbClr val="00003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600" b="1" cap="all" spc="156"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pic>
        <p:nvPicPr>
          <p:cNvPr id="194" name="images.png" descr="image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38242" y="4004587"/>
            <a:ext cx="4612207" cy="461220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hueOff val="106354"/>
            <a:satOff val="-4882"/>
            <a:lumOff val="1535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J’entre dans l’eau"/>
          <p:cNvSpPr txBox="1">
            <a:spLocks noGrp="1"/>
          </p:cNvSpPr>
          <p:nvPr>
            <p:ph type="title" idx="4294967295"/>
          </p:nvPr>
        </p:nvSpPr>
        <p:spPr>
          <a:xfrm>
            <a:off x="2032000" y="1625600"/>
            <a:ext cx="10464800" cy="254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Cursivestandard"/>
                <a:ea typeface="Cursivestandard"/>
                <a:cs typeface="Cursivestandard"/>
                <a:sym typeface="Cursivestandard"/>
              </a:defRPr>
            </a:lvl1pPr>
          </a:lstStyle>
          <a:p>
            <a:r>
              <a:t>J’entre dans l’eau</a:t>
            </a:r>
          </a:p>
        </p:txBody>
      </p:sp>
      <p:grpSp>
        <p:nvGrpSpPr>
          <p:cNvPr id="199" name="super-heros-top-elvine-animations.jpeg"/>
          <p:cNvGrpSpPr/>
          <p:nvPr/>
        </p:nvGrpSpPr>
        <p:grpSpPr>
          <a:xfrm>
            <a:off x="1673122" y="446732"/>
            <a:ext cx="2318328" cy="1145851"/>
            <a:chOff x="0" y="0"/>
            <a:chExt cx="2318327" cy="1145849"/>
          </a:xfrm>
        </p:grpSpPr>
        <p:pic>
          <p:nvPicPr>
            <p:cNvPr id="198" name="super-heros-top-elvine-animations.jpeg" descr="super-heros-top-elvine-animations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15900" y="139699"/>
              <a:ext cx="1886528" cy="587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7" name="super-heros-top-elvine-animations.jpeg" descr="super-heros-top-elvine-animations.jpe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318328" cy="1145851"/>
            </a:xfrm>
            <a:prstGeom prst="rect">
              <a:avLst/>
            </a:prstGeom>
            <a:effectLst/>
          </p:spPr>
        </p:pic>
      </p:grpSp>
      <p:sp>
        <p:nvSpPr>
          <p:cNvPr id="200" name="Virginie Bernard, Marc Juda &amp; Mylène Rondeau"/>
          <p:cNvSpPr txBox="1"/>
          <p:nvPr/>
        </p:nvSpPr>
        <p:spPr>
          <a:xfrm>
            <a:off x="222944" y="9245600"/>
            <a:ext cx="991671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Virginie Bernard, Marc Juda &amp; Mylène Rondeau</a:t>
            </a:r>
          </a:p>
        </p:txBody>
      </p:sp>
      <p:sp>
        <p:nvSpPr>
          <p:cNvPr id="201" name="Je suis capable de nommer les différentes actions."/>
          <p:cNvSpPr txBox="1"/>
          <p:nvPr/>
        </p:nvSpPr>
        <p:spPr>
          <a:xfrm>
            <a:off x="4213032" y="647699"/>
            <a:ext cx="553038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 suis capable de nommer les différentes actions.</a:t>
            </a:r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99149" y="4392163"/>
            <a:ext cx="2730501" cy="2984501"/>
          </a:xfrm>
          <a:prstGeom prst="rect">
            <a:avLst/>
          </a:prstGeom>
          <a:ln w="88900">
            <a:miter lim="400000"/>
          </a:ln>
        </p:spPr>
      </p:pic>
      <p:sp>
        <p:nvSpPr>
          <p:cNvPr id="203" name="Eau"/>
          <p:cNvSpPr/>
          <p:nvPr/>
        </p:nvSpPr>
        <p:spPr>
          <a:xfrm>
            <a:off x="3411872" y="6324309"/>
            <a:ext cx="7705056" cy="2671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728"/>
                </a:lnTo>
                <a:cubicBezTo>
                  <a:pt x="292" y="3728"/>
                  <a:pt x="665" y="4209"/>
                  <a:pt x="1059" y="4708"/>
                </a:cubicBezTo>
                <a:cubicBezTo>
                  <a:pt x="1551" y="5332"/>
                  <a:pt x="2109" y="6053"/>
                  <a:pt x="2703" y="6053"/>
                </a:cubicBezTo>
                <a:cubicBezTo>
                  <a:pt x="3287" y="6053"/>
                  <a:pt x="3802" y="5365"/>
                  <a:pt x="4256" y="4757"/>
                </a:cubicBezTo>
                <a:cubicBezTo>
                  <a:pt x="4656" y="4226"/>
                  <a:pt x="5034" y="3728"/>
                  <a:pt x="5402" y="3728"/>
                </a:cubicBezTo>
                <a:cubicBezTo>
                  <a:pt x="5769" y="3728"/>
                  <a:pt x="6142" y="4226"/>
                  <a:pt x="6542" y="4757"/>
                </a:cubicBezTo>
                <a:cubicBezTo>
                  <a:pt x="6996" y="5365"/>
                  <a:pt x="7516" y="6053"/>
                  <a:pt x="8105" y="6053"/>
                </a:cubicBezTo>
                <a:cubicBezTo>
                  <a:pt x="8689" y="6053"/>
                  <a:pt x="9186" y="5380"/>
                  <a:pt x="9624" y="4771"/>
                </a:cubicBezTo>
                <a:cubicBezTo>
                  <a:pt x="10019" y="4225"/>
                  <a:pt x="10392" y="3728"/>
                  <a:pt x="10803" y="3728"/>
                </a:cubicBezTo>
                <a:cubicBezTo>
                  <a:pt x="11187" y="3728"/>
                  <a:pt x="11512" y="4178"/>
                  <a:pt x="11885" y="4708"/>
                </a:cubicBezTo>
                <a:cubicBezTo>
                  <a:pt x="12328" y="5332"/>
                  <a:pt x="12837" y="6053"/>
                  <a:pt x="13502" y="6053"/>
                </a:cubicBezTo>
                <a:cubicBezTo>
                  <a:pt x="14172" y="6053"/>
                  <a:pt x="14690" y="5333"/>
                  <a:pt x="15144" y="4693"/>
                </a:cubicBezTo>
                <a:cubicBezTo>
                  <a:pt x="15517" y="4179"/>
                  <a:pt x="15836" y="3728"/>
                  <a:pt x="16198" y="3728"/>
                </a:cubicBezTo>
                <a:cubicBezTo>
                  <a:pt x="16566" y="3728"/>
                  <a:pt x="16902" y="4182"/>
                  <a:pt x="17291" y="4727"/>
                </a:cubicBezTo>
                <a:cubicBezTo>
                  <a:pt x="17746" y="5351"/>
                  <a:pt x="18264" y="6053"/>
                  <a:pt x="18902" y="6053"/>
                </a:cubicBezTo>
                <a:cubicBezTo>
                  <a:pt x="19556" y="6053"/>
                  <a:pt x="20113" y="5319"/>
                  <a:pt x="20605" y="4664"/>
                </a:cubicBezTo>
                <a:cubicBezTo>
                  <a:pt x="20972" y="4181"/>
                  <a:pt x="21319" y="3728"/>
                  <a:pt x="21600" y="3728"/>
                </a:cubicBezTo>
                <a:lnTo>
                  <a:pt x="21600" y="0"/>
                </a:lnTo>
                <a:cubicBezTo>
                  <a:pt x="21038" y="0"/>
                  <a:pt x="20547" y="653"/>
                  <a:pt x="20071" y="1277"/>
                </a:cubicBezTo>
                <a:cubicBezTo>
                  <a:pt x="19655" y="1807"/>
                  <a:pt x="19270" y="2325"/>
                  <a:pt x="18897" y="2325"/>
                </a:cubicBezTo>
                <a:cubicBezTo>
                  <a:pt x="18551" y="2325"/>
                  <a:pt x="18221" y="1870"/>
                  <a:pt x="17842" y="1355"/>
                </a:cubicBezTo>
                <a:cubicBezTo>
                  <a:pt x="17377" y="715"/>
                  <a:pt x="16853" y="0"/>
                  <a:pt x="16198" y="0"/>
                </a:cubicBezTo>
                <a:cubicBezTo>
                  <a:pt x="15544" y="0"/>
                  <a:pt x="15037" y="716"/>
                  <a:pt x="14583" y="1340"/>
                </a:cubicBezTo>
                <a:cubicBezTo>
                  <a:pt x="14205" y="1871"/>
                  <a:pt x="13875" y="2325"/>
                  <a:pt x="13502" y="2325"/>
                </a:cubicBezTo>
                <a:cubicBezTo>
                  <a:pt x="13134" y="2325"/>
                  <a:pt x="12820" y="1870"/>
                  <a:pt x="12452" y="1355"/>
                </a:cubicBezTo>
                <a:cubicBezTo>
                  <a:pt x="11998" y="715"/>
                  <a:pt x="11485" y="0"/>
                  <a:pt x="10803" y="0"/>
                </a:cubicBezTo>
                <a:cubicBezTo>
                  <a:pt x="10106" y="0"/>
                  <a:pt x="9554" y="749"/>
                  <a:pt x="9073" y="1404"/>
                </a:cubicBezTo>
                <a:cubicBezTo>
                  <a:pt x="8711" y="1903"/>
                  <a:pt x="8402" y="2325"/>
                  <a:pt x="8105" y="2325"/>
                </a:cubicBezTo>
                <a:cubicBezTo>
                  <a:pt x="7802" y="2325"/>
                  <a:pt x="7467" y="1889"/>
                  <a:pt x="7083" y="1374"/>
                </a:cubicBezTo>
                <a:cubicBezTo>
                  <a:pt x="6602" y="735"/>
                  <a:pt x="6050" y="0"/>
                  <a:pt x="5402" y="0"/>
                </a:cubicBezTo>
                <a:cubicBezTo>
                  <a:pt x="4747" y="0"/>
                  <a:pt x="4202" y="735"/>
                  <a:pt x="3715" y="1374"/>
                </a:cubicBezTo>
                <a:cubicBezTo>
                  <a:pt x="3348" y="1858"/>
                  <a:pt x="3001" y="2325"/>
                  <a:pt x="2703" y="2325"/>
                </a:cubicBezTo>
                <a:cubicBezTo>
                  <a:pt x="2384" y="2325"/>
                  <a:pt x="1996" y="1827"/>
                  <a:pt x="1585" y="1296"/>
                </a:cubicBezTo>
                <a:cubicBezTo>
                  <a:pt x="1082" y="657"/>
                  <a:pt x="568" y="0"/>
                  <a:pt x="0" y="0"/>
                </a:cubicBezTo>
                <a:close/>
                <a:moveTo>
                  <a:pt x="0" y="7769"/>
                </a:moveTo>
                <a:lnTo>
                  <a:pt x="0" y="11492"/>
                </a:lnTo>
                <a:cubicBezTo>
                  <a:pt x="292" y="11492"/>
                  <a:pt x="665" y="11977"/>
                  <a:pt x="1059" y="12477"/>
                </a:cubicBezTo>
                <a:cubicBezTo>
                  <a:pt x="1551" y="13100"/>
                  <a:pt x="2109" y="13817"/>
                  <a:pt x="2703" y="13817"/>
                </a:cubicBezTo>
                <a:cubicBezTo>
                  <a:pt x="3287" y="13817"/>
                  <a:pt x="3802" y="13133"/>
                  <a:pt x="4256" y="12525"/>
                </a:cubicBezTo>
                <a:cubicBezTo>
                  <a:pt x="4656" y="11995"/>
                  <a:pt x="5034" y="11492"/>
                  <a:pt x="5402" y="11492"/>
                </a:cubicBezTo>
                <a:cubicBezTo>
                  <a:pt x="5769" y="11492"/>
                  <a:pt x="6142" y="11995"/>
                  <a:pt x="6542" y="12525"/>
                </a:cubicBezTo>
                <a:cubicBezTo>
                  <a:pt x="6996" y="13133"/>
                  <a:pt x="7516" y="13817"/>
                  <a:pt x="8105" y="13817"/>
                </a:cubicBezTo>
                <a:cubicBezTo>
                  <a:pt x="8689" y="13817"/>
                  <a:pt x="9186" y="13148"/>
                  <a:pt x="9624" y="12540"/>
                </a:cubicBezTo>
                <a:cubicBezTo>
                  <a:pt x="10019" y="11994"/>
                  <a:pt x="10392" y="11492"/>
                  <a:pt x="10803" y="11492"/>
                </a:cubicBezTo>
                <a:cubicBezTo>
                  <a:pt x="11187" y="11492"/>
                  <a:pt x="11512" y="11946"/>
                  <a:pt x="11885" y="12477"/>
                </a:cubicBezTo>
                <a:cubicBezTo>
                  <a:pt x="12328" y="13100"/>
                  <a:pt x="12837" y="13817"/>
                  <a:pt x="13502" y="13817"/>
                </a:cubicBezTo>
                <a:cubicBezTo>
                  <a:pt x="14172" y="13817"/>
                  <a:pt x="14690" y="13101"/>
                  <a:pt x="15144" y="12462"/>
                </a:cubicBezTo>
                <a:cubicBezTo>
                  <a:pt x="15517" y="11947"/>
                  <a:pt x="15836" y="11492"/>
                  <a:pt x="16198" y="11492"/>
                </a:cubicBezTo>
                <a:cubicBezTo>
                  <a:pt x="16566" y="11492"/>
                  <a:pt x="16902" y="11945"/>
                  <a:pt x="17291" y="12491"/>
                </a:cubicBezTo>
                <a:cubicBezTo>
                  <a:pt x="17746" y="13115"/>
                  <a:pt x="18264" y="13817"/>
                  <a:pt x="18902" y="13817"/>
                </a:cubicBezTo>
                <a:cubicBezTo>
                  <a:pt x="19556" y="13817"/>
                  <a:pt x="20113" y="13083"/>
                  <a:pt x="20605" y="12428"/>
                </a:cubicBezTo>
                <a:cubicBezTo>
                  <a:pt x="20972" y="11944"/>
                  <a:pt x="21319" y="11492"/>
                  <a:pt x="21600" y="11492"/>
                </a:cubicBezTo>
                <a:lnTo>
                  <a:pt x="21600" y="7769"/>
                </a:lnTo>
                <a:cubicBezTo>
                  <a:pt x="21038" y="7769"/>
                  <a:pt x="20547" y="8422"/>
                  <a:pt x="20071" y="9045"/>
                </a:cubicBezTo>
                <a:cubicBezTo>
                  <a:pt x="19655" y="9591"/>
                  <a:pt x="19270" y="10088"/>
                  <a:pt x="18897" y="10088"/>
                </a:cubicBezTo>
                <a:cubicBezTo>
                  <a:pt x="18551" y="10088"/>
                  <a:pt x="18221" y="9638"/>
                  <a:pt x="17842" y="9123"/>
                </a:cubicBezTo>
                <a:cubicBezTo>
                  <a:pt x="17377" y="8484"/>
                  <a:pt x="16853" y="7769"/>
                  <a:pt x="16198" y="7769"/>
                </a:cubicBezTo>
                <a:cubicBezTo>
                  <a:pt x="15544" y="7769"/>
                  <a:pt x="15037" y="8485"/>
                  <a:pt x="14583" y="9109"/>
                </a:cubicBezTo>
                <a:cubicBezTo>
                  <a:pt x="14205" y="9639"/>
                  <a:pt x="13875" y="10088"/>
                  <a:pt x="13502" y="10088"/>
                </a:cubicBezTo>
                <a:cubicBezTo>
                  <a:pt x="13134" y="10088"/>
                  <a:pt x="12820" y="9638"/>
                  <a:pt x="12452" y="9123"/>
                </a:cubicBezTo>
                <a:cubicBezTo>
                  <a:pt x="11998" y="8484"/>
                  <a:pt x="11485" y="7769"/>
                  <a:pt x="10803" y="7769"/>
                </a:cubicBezTo>
                <a:cubicBezTo>
                  <a:pt x="10106" y="7769"/>
                  <a:pt x="9554" y="8517"/>
                  <a:pt x="9073" y="9172"/>
                </a:cubicBezTo>
                <a:cubicBezTo>
                  <a:pt x="8711" y="9671"/>
                  <a:pt x="8402" y="10088"/>
                  <a:pt x="8105" y="10088"/>
                </a:cubicBezTo>
                <a:cubicBezTo>
                  <a:pt x="7802" y="10088"/>
                  <a:pt x="7467" y="9653"/>
                  <a:pt x="7083" y="9138"/>
                </a:cubicBezTo>
                <a:cubicBezTo>
                  <a:pt x="6602" y="8499"/>
                  <a:pt x="6050" y="7769"/>
                  <a:pt x="5402" y="7769"/>
                </a:cubicBezTo>
                <a:cubicBezTo>
                  <a:pt x="4747" y="7769"/>
                  <a:pt x="4202" y="8499"/>
                  <a:pt x="3715" y="9138"/>
                </a:cubicBezTo>
                <a:cubicBezTo>
                  <a:pt x="3348" y="9622"/>
                  <a:pt x="3001" y="10088"/>
                  <a:pt x="2703" y="10088"/>
                </a:cubicBezTo>
                <a:cubicBezTo>
                  <a:pt x="2384" y="10088"/>
                  <a:pt x="1996" y="9590"/>
                  <a:pt x="1585" y="9060"/>
                </a:cubicBezTo>
                <a:cubicBezTo>
                  <a:pt x="1082" y="8421"/>
                  <a:pt x="568" y="7769"/>
                  <a:pt x="0" y="7769"/>
                </a:cubicBezTo>
                <a:close/>
                <a:moveTo>
                  <a:pt x="0" y="15547"/>
                </a:moveTo>
                <a:lnTo>
                  <a:pt x="0" y="19275"/>
                </a:lnTo>
                <a:cubicBezTo>
                  <a:pt x="292" y="19275"/>
                  <a:pt x="665" y="19761"/>
                  <a:pt x="1059" y="20260"/>
                </a:cubicBezTo>
                <a:cubicBezTo>
                  <a:pt x="1551" y="20884"/>
                  <a:pt x="2109" y="21600"/>
                  <a:pt x="2703" y="21600"/>
                </a:cubicBezTo>
                <a:cubicBezTo>
                  <a:pt x="3287" y="21600"/>
                  <a:pt x="3802" y="20912"/>
                  <a:pt x="4256" y="20304"/>
                </a:cubicBezTo>
                <a:cubicBezTo>
                  <a:pt x="4656" y="19773"/>
                  <a:pt x="5034" y="19275"/>
                  <a:pt x="5402" y="19275"/>
                </a:cubicBezTo>
                <a:cubicBezTo>
                  <a:pt x="5769" y="19275"/>
                  <a:pt x="6142" y="19773"/>
                  <a:pt x="6542" y="20304"/>
                </a:cubicBezTo>
                <a:cubicBezTo>
                  <a:pt x="6996" y="20912"/>
                  <a:pt x="7516" y="21600"/>
                  <a:pt x="8105" y="21600"/>
                </a:cubicBezTo>
                <a:cubicBezTo>
                  <a:pt x="8689" y="21600"/>
                  <a:pt x="9186" y="20931"/>
                  <a:pt x="9624" y="20323"/>
                </a:cubicBezTo>
                <a:cubicBezTo>
                  <a:pt x="10019" y="19777"/>
                  <a:pt x="10392" y="19275"/>
                  <a:pt x="10803" y="19275"/>
                </a:cubicBezTo>
                <a:cubicBezTo>
                  <a:pt x="11187" y="19275"/>
                  <a:pt x="11512" y="19729"/>
                  <a:pt x="11885" y="20260"/>
                </a:cubicBezTo>
                <a:cubicBezTo>
                  <a:pt x="12328" y="20884"/>
                  <a:pt x="12837" y="21600"/>
                  <a:pt x="13502" y="21600"/>
                </a:cubicBezTo>
                <a:cubicBezTo>
                  <a:pt x="14172" y="21600"/>
                  <a:pt x="14690" y="20885"/>
                  <a:pt x="15144" y="20245"/>
                </a:cubicBezTo>
                <a:cubicBezTo>
                  <a:pt x="15517" y="19730"/>
                  <a:pt x="15836" y="19275"/>
                  <a:pt x="16198" y="19275"/>
                </a:cubicBezTo>
                <a:cubicBezTo>
                  <a:pt x="16566" y="19275"/>
                  <a:pt x="16902" y="19729"/>
                  <a:pt x="17291" y="20274"/>
                </a:cubicBezTo>
                <a:cubicBezTo>
                  <a:pt x="17746" y="20898"/>
                  <a:pt x="18264" y="21600"/>
                  <a:pt x="18902" y="21600"/>
                </a:cubicBezTo>
                <a:cubicBezTo>
                  <a:pt x="19556" y="21600"/>
                  <a:pt x="20113" y="20866"/>
                  <a:pt x="20605" y="20211"/>
                </a:cubicBezTo>
                <a:cubicBezTo>
                  <a:pt x="20972" y="19728"/>
                  <a:pt x="21319" y="19275"/>
                  <a:pt x="21600" y="19275"/>
                </a:cubicBezTo>
                <a:lnTo>
                  <a:pt x="21600" y="15547"/>
                </a:lnTo>
                <a:cubicBezTo>
                  <a:pt x="21038" y="15547"/>
                  <a:pt x="20547" y="16205"/>
                  <a:pt x="20071" y="16829"/>
                </a:cubicBezTo>
                <a:cubicBezTo>
                  <a:pt x="19655" y="17359"/>
                  <a:pt x="19270" y="17872"/>
                  <a:pt x="18897" y="17872"/>
                </a:cubicBezTo>
                <a:cubicBezTo>
                  <a:pt x="18551" y="17872"/>
                  <a:pt x="18221" y="17421"/>
                  <a:pt x="17842" y="16907"/>
                </a:cubicBezTo>
                <a:cubicBezTo>
                  <a:pt x="17377" y="16267"/>
                  <a:pt x="16853" y="15547"/>
                  <a:pt x="16198" y="15547"/>
                </a:cubicBezTo>
                <a:cubicBezTo>
                  <a:pt x="15544" y="15547"/>
                  <a:pt x="15037" y="16268"/>
                  <a:pt x="14583" y="16892"/>
                </a:cubicBezTo>
                <a:cubicBezTo>
                  <a:pt x="14205" y="17422"/>
                  <a:pt x="13875" y="17872"/>
                  <a:pt x="13502" y="17872"/>
                </a:cubicBezTo>
                <a:cubicBezTo>
                  <a:pt x="13134" y="17872"/>
                  <a:pt x="12820" y="17421"/>
                  <a:pt x="12452" y="16907"/>
                </a:cubicBezTo>
                <a:cubicBezTo>
                  <a:pt x="11998" y="16267"/>
                  <a:pt x="11485" y="15547"/>
                  <a:pt x="10803" y="15547"/>
                </a:cubicBezTo>
                <a:cubicBezTo>
                  <a:pt x="10106" y="15547"/>
                  <a:pt x="9554" y="16296"/>
                  <a:pt x="9073" y="16951"/>
                </a:cubicBezTo>
                <a:cubicBezTo>
                  <a:pt x="8711" y="17450"/>
                  <a:pt x="8402" y="17872"/>
                  <a:pt x="8105" y="17872"/>
                </a:cubicBezTo>
                <a:cubicBezTo>
                  <a:pt x="7802" y="17872"/>
                  <a:pt x="7467" y="17436"/>
                  <a:pt x="7083" y="16921"/>
                </a:cubicBezTo>
                <a:cubicBezTo>
                  <a:pt x="6602" y="16282"/>
                  <a:pt x="6050" y="15547"/>
                  <a:pt x="5402" y="15547"/>
                </a:cubicBezTo>
                <a:cubicBezTo>
                  <a:pt x="4747" y="15547"/>
                  <a:pt x="4202" y="16282"/>
                  <a:pt x="3715" y="16921"/>
                </a:cubicBezTo>
                <a:cubicBezTo>
                  <a:pt x="3348" y="17405"/>
                  <a:pt x="3001" y="17872"/>
                  <a:pt x="2703" y="17872"/>
                </a:cubicBezTo>
                <a:cubicBezTo>
                  <a:pt x="2384" y="17872"/>
                  <a:pt x="1996" y="17374"/>
                  <a:pt x="1585" y="16843"/>
                </a:cubicBezTo>
                <a:cubicBezTo>
                  <a:pt x="1082" y="16204"/>
                  <a:pt x="568" y="15547"/>
                  <a:pt x="0" y="15547"/>
                </a:cubicBez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hueOff val="106354"/>
            <a:satOff val="-4882"/>
            <a:lumOff val="1535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J’ouvre les yeux dans l’eau."/>
          <p:cNvSpPr txBox="1">
            <a:spLocks noGrp="1"/>
          </p:cNvSpPr>
          <p:nvPr>
            <p:ph type="title" idx="4294967295"/>
          </p:nvPr>
        </p:nvSpPr>
        <p:spPr>
          <a:xfrm>
            <a:off x="1981200" y="2044700"/>
            <a:ext cx="10464800" cy="2540000"/>
          </a:xfrm>
          <a:prstGeom prst="rect">
            <a:avLst/>
          </a:prstGeom>
        </p:spPr>
        <p:txBody>
          <a:bodyPr anchor="b"/>
          <a:lstStyle>
            <a:lvl1pPr defTabSz="361188">
              <a:defRPr sz="5688">
                <a:solidFill>
                  <a:srgbClr val="000000"/>
                </a:solidFill>
                <a:latin typeface="Cursivestandard"/>
                <a:ea typeface="Cursivestandard"/>
                <a:cs typeface="Cursivestandard"/>
                <a:sym typeface="Cursivestandard"/>
              </a:defRPr>
            </a:lvl1pPr>
          </a:lstStyle>
          <a:p>
            <a:r>
              <a:t>J’ouvre les yeux dans l’eau. </a:t>
            </a:r>
          </a:p>
        </p:txBody>
      </p:sp>
      <p:grpSp>
        <p:nvGrpSpPr>
          <p:cNvPr id="208" name="super-heros-top-elvine-animations.jpeg"/>
          <p:cNvGrpSpPr/>
          <p:nvPr/>
        </p:nvGrpSpPr>
        <p:grpSpPr>
          <a:xfrm>
            <a:off x="1673122" y="446732"/>
            <a:ext cx="2318328" cy="1145851"/>
            <a:chOff x="0" y="0"/>
            <a:chExt cx="2318327" cy="1145849"/>
          </a:xfrm>
        </p:grpSpPr>
        <p:pic>
          <p:nvPicPr>
            <p:cNvPr id="207" name="super-heros-top-elvine-animations.jpeg" descr="super-heros-top-elvine-animations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15900" y="139699"/>
              <a:ext cx="1886528" cy="587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6" name="super-heros-top-elvine-animations.jpeg" descr="super-heros-top-elvine-animations.jpe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318328" cy="1145851"/>
            </a:xfrm>
            <a:prstGeom prst="rect">
              <a:avLst/>
            </a:prstGeom>
            <a:effectLst/>
          </p:spPr>
        </p:pic>
      </p:grpSp>
      <p:sp>
        <p:nvSpPr>
          <p:cNvPr id="209" name="Virginie Bernard, Marc Juda &amp; Mylène Rondeau"/>
          <p:cNvSpPr txBox="1"/>
          <p:nvPr/>
        </p:nvSpPr>
        <p:spPr>
          <a:xfrm>
            <a:off x="261044" y="9271000"/>
            <a:ext cx="991671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Virginie Bernard, Marc Juda &amp; Mylène Rondeau</a:t>
            </a:r>
          </a:p>
        </p:txBody>
      </p:sp>
      <p:sp>
        <p:nvSpPr>
          <p:cNvPr id="210" name="Je suis capable de nommer différentes actions."/>
          <p:cNvSpPr txBox="1"/>
          <p:nvPr/>
        </p:nvSpPr>
        <p:spPr>
          <a:xfrm>
            <a:off x="4060632" y="622299"/>
            <a:ext cx="5162923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 suis capable de nommer différentes actions.</a:t>
            </a:r>
          </a:p>
        </p:txBody>
      </p:sp>
      <p:pic>
        <p:nvPicPr>
          <p:cNvPr id="21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48350" y="4446011"/>
            <a:ext cx="2730501" cy="2984501"/>
          </a:xfrm>
          <a:prstGeom prst="rect">
            <a:avLst/>
          </a:prstGeom>
          <a:ln w="88900">
            <a:miter lim="400000"/>
          </a:ln>
        </p:spPr>
      </p:pic>
      <p:sp>
        <p:nvSpPr>
          <p:cNvPr id="212" name="Eau"/>
          <p:cNvSpPr/>
          <p:nvPr/>
        </p:nvSpPr>
        <p:spPr>
          <a:xfrm>
            <a:off x="1558681" y="5284480"/>
            <a:ext cx="9480523" cy="3286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728"/>
                </a:lnTo>
                <a:cubicBezTo>
                  <a:pt x="292" y="3728"/>
                  <a:pt x="665" y="4209"/>
                  <a:pt x="1059" y="4708"/>
                </a:cubicBezTo>
                <a:cubicBezTo>
                  <a:pt x="1551" y="5332"/>
                  <a:pt x="2109" y="6053"/>
                  <a:pt x="2703" y="6053"/>
                </a:cubicBezTo>
                <a:cubicBezTo>
                  <a:pt x="3287" y="6053"/>
                  <a:pt x="3802" y="5365"/>
                  <a:pt x="4256" y="4757"/>
                </a:cubicBezTo>
                <a:cubicBezTo>
                  <a:pt x="4656" y="4226"/>
                  <a:pt x="5034" y="3728"/>
                  <a:pt x="5402" y="3728"/>
                </a:cubicBezTo>
                <a:cubicBezTo>
                  <a:pt x="5769" y="3728"/>
                  <a:pt x="6142" y="4226"/>
                  <a:pt x="6542" y="4757"/>
                </a:cubicBezTo>
                <a:cubicBezTo>
                  <a:pt x="6996" y="5365"/>
                  <a:pt x="7516" y="6053"/>
                  <a:pt x="8105" y="6053"/>
                </a:cubicBezTo>
                <a:cubicBezTo>
                  <a:pt x="8689" y="6053"/>
                  <a:pt x="9186" y="5380"/>
                  <a:pt x="9624" y="4771"/>
                </a:cubicBezTo>
                <a:cubicBezTo>
                  <a:pt x="10019" y="4225"/>
                  <a:pt x="10392" y="3728"/>
                  <a:pt x="10803" y="3728"/>
                </a:cubicBezTo>
                <a:cubicBezTo>
                  <a:pt x="11187" y="3728"/>
                  <a:pt x="11512" y="4178"/>
                  <a:pt x="11885" y="4708"/>
                </a:cubicBezTo>
                <a:cubicBezTo>
                  <a:pt x="12328" y="5332"/>
                  <a:pt x="12837" y="6053"/>
                  <a:pt x="13502" y="6053"/>
                </a:cubicBezTo>
                <a:cubicBezTo>
                  <a:pt x="14172" y="6053"/>
                  <a:pt x="14690" y="5333"/>
                  <a:pt x="15144" y="4693"/>
                </a:cubicBezTo>
                <a:cubicBezTo>
                  <a:pt x="15517" y="4179"/>
                  <a:pt x="15836" y="3728"/>
                  <a:pt x="16198" y="3728"/>
                </a:cubicBezTo>
                <a:cubicBezTo>
                  <a:pt x="16566" y="3728"/>
                  <a:pt x="16902" y="4182"/>
                  <a:pt x="17291" y="4727"/>
                </a:cubicBezTo>
                <a:cubicBezTo>
                  <a:pt x="17746" y="5351"/>
                  <a:pt x="18264" y="6053"/>
                  <a:pt x="18902" y="6053"/>
                </a:cubicBezTo>
                <a:cubicBezTo>
                  <a:pt x="19556" y="6053"/>
                  <a:pt x="20113" y="5319"/>
                  <a:pt x="20605" y="4664"/>
                </a:cubicBezTo>
                <a:cubicBezTo>
                  <a:pt x="20972" y="4181"/>
                  <a:pt x="21319" y="3728"/>
                  <a:pt x="21600" y="3728"/>
                </a:cubicBezTo>
                <a:lnTo>
                  <a:pt x="21600" y="0"/>
                </a:lnTo>
                <a:cubicBezTo>
                  <a:pt x="21038" y="0"/>
                  <a:pt x="20547" y="653"/>
                  <a:pt x="20071" y="1277"/>
                </a:cubicBezTo>
                <a:cubicBezTo>
                  <a:pt x="19655" y="1807"/>
                  <a:pt x="19270" y="2325"/>
                  <a:pt x="18897" y="2325"/>
                </a:cubicBezTo>
                <a:cubicBezTo>
                  <a:pt x="18551" y="2325"/>
                  <a:pt x="18221" y="1870"/>
                  <a:pt x="17842" y="1355"/>
                </a:cubicBezTo>
                <a:cubicBezTo>
                  <a:pt x="17377" y="715"/>
                  <a:pt x="16853" y="0"/>
                  <a:pt x="16198" y="0"/>
                </a:cubicBezTo>
                <a:cubicBezTo>
                  <a:pt x="15544" y="0"/>
                  <a:pt x="15037" y="716"/>
                  <a:pt x="14583" y="1340"/>
                </a:cubicBezTo>
                <a:cubicBezTo>
                  <a:pt x="14205" y="1871"/>
                  <a:pt x="13875" y="2325"/>
                  <a:pt x="13502" y="2325"/>
                </a:cubicBezTo>
                <a:cubicBezTo>
                  <a:pt x="13134" y="2325"/>
                  <a:pt x="12820" y="1870"/>
                  <a:pt x="12452" y="1355"/>
                </a:cubicBezTo>
                <a:cubicBezTo>
                  <a:pt x="11998" y="715"/>
                  <a:pt x="11485" y="0"/>
                  <a:pt x="10803" y="0"/>
                </a:cubicBezTo>
                <a:cubicBezTo>
                  <a:pt x="10106" y="0"/>
                  <a:pt x="9554" y="749"/>
                  <a:pt x="9073" y="1404"/>
                </a:cubicBezTo>
                <a:cubicBezTo>
                  <a:pt x="8711" y="1903"/>
                  <a:pt x="8402" y="2325"/>
                  <a:pt x="8105" y="2325"/>
                </a:cubicBezTo>
                <a:cubicBezTo>
                  <a:pt x="7802" y="2325"/>
                  <a:pt x="7467" y="1889"/>
                  <a:pt x="7083" y="1374"/>
                </a:cubicBezTo>
                <a:cubicBezTo>
                  <a:pt x="6602" y="735"/>
                  <a:pt x="6050" y="0"/>
                  <a:pt x="5402" y="0"/>
                </a:cubicBezTo>
                <a:cubicBezTo>
                  <a:pt x="4747" y="0"/>
                  <a:pt x="4202" y="735"/>
                  <a:pt x="3715" y="1374"/>
                </a:cubicBezTo>
                <a:cubicBezTo>
                  <a:pt x="3348" y="1858"/>
                  <a:pt x="3001" y="2325"/>
                  <a:pt x="2703" y="2325"/>
                </a:cubicBezTo>
                <a:cubicBezTo>
                  <a:pt x="2384" y="2325"/>
                  <a:pt x="1996" y="1827"/>
                  <a:pt x="1585" y="1296"/>
                </a:cubicBezTo>
                <a:cubicBezTo>
                  <a:pt x="1082" y="657"/>
                  <a:pt x="568" y="0"/>
                  <a:pt x="0" y="0"/>
                </a:cubicBezTo>
                <a:close/>
                <a:moveTo>
                  <a:pt x="0" y="7769"/>
                </a:moveTo>
                <a:lnTo>
                  <a:pt x="0" y="11492"/>
                </a:lnTo>
                <a:cubicBezTo>
                  <a:pt x="292" y="11492"/>
                  <a:pt x="665" y="11977"/>
                  <a:pt x="1059" y="12477"/>
                </a:cubicBezTo>
                <a:cubicBezTo>
                  <a:pt x="1551" y="13100"/>
                  <a:pt x="2109" y="13817"/>
                  <a:pt x="2703" y="13817"/>
                </a:cubicBezTo>
                <a:cubicBezTo>
                  <a:pt x="3287" y="13817"/>
                  <a:pt x="3802" y="13133"/>
                  <a:pt x="4256" y="12525"/>
                </a:cubicBezTo>
                <a:cubicBezTo>
                  <a:pt x="4656" y="11995"/>
                  <a:pt x="5034" y="11492"/>
                  <a:pt x="5402" y="11492"/>
                </a:cubicBezTo>
                <a:cubicBezTo>
                  <a:pt x="5769" y="11492"/>
                  <a:pt x="6142" y="11995"/>
                  <a:pt x="6542" y="12525"/>
                </a:cubicBezTo>
                <a:cubicBezTo>
                  <a:pt x="6996" y="13133"/>
                  <a:pt x="7516" y="13817"/>
                  <a:pt x="8105" y="13817"/>
                </a:cubicBezTo>
                <a:cubicBezTo>
                  <a:pt x="8689" y="13817"/>
                  <a:pt x="9186" y="13148"/>
                  <a:pt x="9624" y="12540"/>
                </a:cubicBezTo>
                <a:cubicBezTo>
                  <a:pt x="10019" y="11994"/>
                  <a:pt x="10392" y="11492"/>
                  <a:pt x="10803" y="11492"/>
                </a:cubicBezTo>
                <a:cubicBezTo>
                  <a:pt x="11187" y="11492"/>
                  <a:pt x="11512" y="11946"/>
                  <a:pt x="11885" y="12477"/>
                </a:cubicBezTo>
                <a:cubicBezTo>
                  <a:pt x="12328" y="13100"/>
                  <a:pt x="12837" y="13817"/>
                  <a:pt x="13502" y="13817"/>
                </a:cubicBezTo>
                <a:cubicBezTo>
                  <a:pt x="14172" y="13817"/>
                  <a:pt x="14690" y="13101"/>
                  <a:pt x="15144" y="12462"/>
                </a:cubicBezTo>
                <a:cubicBezTo>
                  <a:pt x="15517" y="11947"/>
                  <a:pt x="15836" y="11492"/>
                  <a:pt x="16198" y="11492"/>
                </a:cubicBezTo>
                <a:cubicBezTo>
                  <a:pt x="16566" y="11492"/>
                  <a:pt x="16902" y="11945"/>
                  <a:pt x="17291" y="12491"/>
                </a:cubicBezTo>
                <a:cubicBezTo>
                  <a:pt x="17746" y="13115"/>
                  <a:pt x="18264" y="13817"/>
                  <a:pt x="18902" y="13817"/>
                </a:cubicBezTo>
                <a:cubicBezTo>
                  <a:pt x="19556" y="13817"/>
                  <a:pt x="20113" y="13083"/>
                  <a:pt x="20605" y="12428"/>
                </a:cubicBezTo>
                <a:cubicBezTo>
                  <a:pt x="20972" y="11944"/>
                  <a:pt x="21319" y="11492"/>
                  <a:pt x="21600" y="11492"/>
                </a:cubicBezTo>
                <a:lnTo>
                  <a:pt x="21600" y="7769"/>
                </a:lnTo>
                <a:cubicBezTo>
                  <a:pt x="21038" y="7769"/>
                  <a:pt x="20547" y="8422"/>
                  <a:pt x="20071" y="9045"/>
                </a:cubicBezTo>
                <a:cubicBezTo>
                  <a:pt x="19655" y="9591"/>
                  <a:pt x="19270" y="10088"/>
                  <a:pt x="18897" y="10088"/>
                </a:cubicBezTo>
                <a:cubicBezTo>
                  <a:pt x="18551" y="10088"/>
                  <a:pt x="18221" y="9638"/>
                  <a:pt x="17842" y="9123"/>
                </a:cubicBezTo>
                <a:cubicBezTo>
                  <a:pt x="17377" y="8484"/>
                  <a:pt x="16853" y="7769"/>
                  <a:pt x="16198" y="7769"/>
                </a:cubicBezTo>
                <a:cubicBezTo>
                  <a:pt x="15544" y="7769"/>
                  <a:pt x="15037" y="8485"/>
                  <a:pt x="14583" y="9109"/>
                </a:cubicBezTo>
                <a:cubicBezTo>
                  <a:pt x="14205" y="9639"/>
                  <a:pt x="13875" y="10088"/>
                  <a:pt x="13502" y="10088"/>
                </a:cubicBezTo>
                <a:cubicBezTo>
                  <a:pt x="13134" y="10088"/>
                  <a:pt x="12820" y="9638"/>
                  <a:pt x="12452" y="9123"/>
                </a:cubicBezTo>
                <a:cubicBezTo>
                  <a:pt x="11998" y="8484"/>
                  <a:pt x="11485" y="7769"/>
                  <a:pt x="10803" y="7769"/>
                </a:cubicBezTo>
                <a:cubicBezTo>
                  <a:pt x="10106" y="7769"/>
                  <a:pt x="9554" y="8517"/>
                  <a:pt x="9073" y="9172"/>
                </a:cubicBezTo>
                <a:cubicBezTo>
                  <a:pt x="8711" y="9671"/>
                  <a:pt x="8402" y="10088"/>
                  <a:pt x="8105" y="10088"/>
                </a:cubicBezTo>
                <a:cubicBezTo>
                  <a:pt x="7802" y="10088"/>
                  <a:pt x="7467" y="9653"/>
                  <a:pt x="7083" y="9138"/>
                </a:cubicBezTo>
                <a:cubicBezTo>
                  <a:pt x="6602" y="8499"/>
                  <a:pt x="6050" y="7769"/>
                  <a:pt x="5402" y="7769"/>
                </a:cubicBezTo>
                <a:cubicBezTo>
                  <a:pt x="4747" y="7769"/>
                  <a:pt x="4202" y="8499"/>
                  <a:pt x="3715" y="9138"/>
                </a:cubicBezTo>
                <a:cubicBezTo>
                  <a:pt x="3348" y="9622"/>
                  <a:pt x="3001" y="10088"/>
                  <a:pt x="2703" y="10088"/>
                </a:cubicBezTo>
                <a:cubicBezTo>
                  <a:pt x="2384" y="10088"/>
                  <a:pt x="1996" y="9590"/>
                  <a:pt x="1585" y="9060"/>
                </a:cubicBezTo>
                <a:cubicBezTo>
                  <a:pt x="1082" y="8421"/>
                  <a:pt x="568" y="7769"/>
                  <a:pt x="0" y="7769"/>
                </a:cubicBezTo>
                <a:close/>
                <a:moveTo>
                  <a:pt x="0" y="15547"/>
                </a:moveTo>
                <a:lnTo>
                  <a:pt x="0" y="19275"/>
                </a:lnTo>
                <a:cubicBezTo>
                  <a:pt x="292" y="19275"/>
                  <a:pt x="665" y="19761"/>
                  <a:pt x="1059" y="20260"/>
                </a:cubicBezTo>
                <a:cubicBezTo>
                  <a:pt x="1551" y="20884"/>
                  <a:pt x="2109" y="21600"/>
                  <a:pt x="2703" y="21600"/>
                </a:cubicBezTo>
                <a:cubicBezTo>
                  <a:pt x="3287" y="21600"/>
                  <a:pt x="3802" y="20912"/>
                  <a:pt x="4256" y="20304"/>
                </a:cubicBezTo>
                <a:cubicBezTo>
                  <a:pt x="4656" y="19773"/>
                  <a:pt x="5034" y="19275"/>
                  <a:pt x="5402" y="19275"/>
                </a:cubicBezTo>
                <a:cubicBezTo>
                  <a:pt x="5769" y="19275"/>
                  <a:pt x="6142" y="19773"/>
                  <a:pt x="6542" y="20304"/>
                </a:cubicBezTo>
                <a:cubicBezTo>
                  <a:pt x="6996" y="20912"/>
                  <a:pt x="7516" y="21600"/>
                  <a:pt x="8105" y="21600"/>
                </a:cubicBezTo>
                <a:cubicBezTo>
                  <a:pt x="8689" y="21600"/>
                  <a:pt x="9186" y="20931"/>
                  <a:pt x="9624" y="20323"/>
                </a:cubicBezTo>
                <a:cubicBezTo>
                  <a:pt x="10019" y="19777"/>
                  <a:pt x="10392" y="19275"/>
                  <a:pt x="10803" y="19275"/>
                </a:cubicBezTo>
                <a:cubicBezTo>
                  <a:pt x="11187" y="19275"/>
                  <a:pt x="11512" y="19729"/>
                  <a:pt x="11885" y="20260"/>
                </a:cubicBezTo>
                <a:cubicBezTo>
                  <a:pt x="12328" y="20884"/>
                  <a:pt x="12837" y="21600"/>
                  <a:pt x="13502" y="21600"/>
                </a:cubicBezTo>
                <a:cubicBezTo>
                  <a:pt x="14172" y="21600"/>
                  <a:pt x="14690" y="20885"/>
                  <a:pt x="15144" y="20245"/>
                </a:cubicBezTo>
                <a:cubicBezTo>
                  <a:pt x="15517" y="19730"/>
                  <a:pt x="15836" y="19275"/>
                  <a:pt x="16198" y="19275"/>
                </a:cubicBezTo>
                <a:cubicBezTo>
                  <a:pt x="16566" y="19275"/>
                  <a:pt x="16902" y="19729"/>
                  <a:pt x="17291" y="20274"/>
                </a:cubicBezTo>
                <a:cubicBezTo>
                  <a:pt x="17746" y="20898"/>
                  <a:pt x="18264" y="21600"/>
                  <a:pt x="18902" y="21600"/>
                </a:cubicBezTo>
                <a:cubicBezTo>
                  <a:pt x="19556" y="21600"/>
                  <a:pt x="20113" y="20866"/>
                  <a:pt x="20605" y="20211"/>
                </a:cubicBezTo>
                <a:cubicBezTo>
                  <a:pt x="20972" y="19728"/>
                  <a:pt x="21319" y="19275"/>
                  <a:pt x="21600" y="19275"/>
                </a:cubicBezTo>
                <a:lnTo>
                  <a:pt x="21600" y="15547"/>
                </a:lnTo>
                <a:cubicBezTo>
                  <a:pt x="21038" y="15547"/>
                  <a:pt x="20547" y="16205"/>
                  <a:pt x="20071" y="16829"/>
                </a:cubicBezTo>
                <a:cubicBezTo>
                  <a:pt x="19655" y="17359"/>
                  <a:pt x="19270" y="17872"/>
                  <a:pt x="18897" y="17872"/>
                </a:cubicBezTo>
                <a:cubicBezTo>
                  <a:pt x="18551" y="17872"/>
                  <a:pt x="18221" y="17421"/>
                  <a:pt x="17842" y="16907"/>
                </a:cubicBezTo>
                <a:cubicBezTo>
                  <a:pt x="17377" y="16267"/>
                  <a:pt x="16853" y="15547"/>
                  <a:pt x="16198" y="15547"/>
                </a:cubicBezTo>
                <a:cubicBezTo>
                  <a:pt x="15544" y="15547"/>
                  <a:pt x="15037" y="16268"/>
                  <a:pt x="14583" y="16892"/>
                </a:cubicBezTo>
                <a:cubicBezTo>
                  <a:pt x="14205" y="17422"/>
                  <a:pt x="13875" y="17872"/>
                  <a:pt x="13502" y="17872"/>
                </a:cubicBezTo>
                <a:cubicBezTo>
                  <a:pt x="13134" y="17872"/>
                  <a:pt x="12820" y="17421"/>
                  <a:pt x="12452" y="16907"/>
                </a:cubicBezTo>
                <a:cubicBezTo>
                  <a:pt x="11998" y="16267"/>
                  <a:pt x="11485" y="15547"/>
                  <a:pt x="10803" y="15547"/>
                </a:cubicBezTo>
                <a:cubicBezTo>
                  <a:pt x="10106" y="15547"/>
                  <a:pt x="9554" y="16296"/>
                  <a:pt x="9073" y="16951"/>
                </a:cubicBezTo>
                <a:cubicBezTo>
                  <a:pt x="8711" y="17450"/>
                  <a:pt x="8402" y="17872"/>
                  <a:pt x="8105" y="17872"/>
                </a:cubicBezTo>
                <a:cubicBezTo>
                  <a:pt x="7802" y="17872"/>
                  <a:pt x="7467" y="17436"/>
                  <a:pt x="7083" y="16921"/>
                </a:cubicBezTo>
                <a:cubicBezTo>
                  <a:pt x="6602" y="16282"/>
                  <a:pt x="6050" y="15547"/>
                  <a:pt x="5402" y="15547"/>
                </a:cubicBezTo>
                <a:cubicBezTo>
                  <a:pt x="4747" y="15547"/>
                  <a:pt x="4202" y="16282"/>
                  <a:pt x="3715" y="16921"/>
                </a:cubicBezTo>
                <a:cubicBezTo>
                  <a:pt x="3348" y="17405"/>
                  <a:pt x="3001" y="17872"/>
                  <a:pt x="2703" y="17872"/>
                </a:cubicBezTo>
                <a:cubicBezTo>
                  <a:pt x="2384" y="17872"/>
                  <a:pt x="1996" y="17374"/>
                  <a:pt x="1585" y="16843"/>
                </a:cubicBezTo>
                <a:cubicBezTo>
                  <a:pt x="1082" y="16204"/>
                  <a:pt x="568" y="15547"/>
                  <a:pt x="0" y="15547"/>
                </a:cubicBez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3" name="Œil/Oeil"/>
          <p:cNvSpPr/>
          <p:nvPr/>
        </p:nvSpPr>
        <p:spPr>
          <a:xfrm>
            <a:off x="6486984" y="5427217"/>
            <a:ext cx="704108" cy="367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707" y="0"/>
                  <a:pt x="2918" y="3569"/>
                  <a:pt x="407" y="9790"/>
                </a:cubicBezTo>
                <a:lnTo>
                  <a:pt x="0" y="10800"/>
                </a:lnTo>
                <a:lnTo>
                  <a:pt x="407" y="11810"/>
                </a:lnTo>
                <a:cubicBezTo>
                  <a:pt x="2918" y="18032"/>
                  <a:pt x="6707" y="21600"/>
                  <a:pt x="10800" y="21600"/>
                </a:cubicBezTo>
                <a:cubicBezTo>
                  <a:pt x="14893" y="21600"/>
                  <a:pt x="18680" y="18032"/>
                  <a:pt x="21192" y="11810"/>
                </a:cubicBezTo>
                <a:lnTo>
                  <a:pt x="21600" y="10800"/>
                </a:lnTo>
                <a:lnTo>
                  <a:pt x="21192" y="9790"/>
                </a:lnTo>
                <a:cubicBezTo>
                  <a:pt x="18680" y="3569"/>
                  <a:pt x="14893" y="0"/>
                  <a:pt x="10800" y="0"/>
                </a:cubicBezTo>
                <a:close/>
                <a:moveTo>
                  <a:pt x="8667" y="3677"/>
                </a:moveTo>
                <a:cubicBezTo>
                  <a:pt x="7382" y="5094"/>
                  <a:pt x="6517" y="7753"/>
                  <a:pt x="6517" y="10800"/>
                </a:cubicBezTo>
                <a:cubicBezTo>
                  <a:pt x="6517" y="13847"/>
                  <a:pt x="7382" y="16502"/>
                  <a:pt x="8667" y="17920"/>
                </a:cubicBezTo>
                <a:cubicBezTo>
                  <a:pt x="6166" y="17019"/>
                  <a:pt x="3899" y="14543"/>
                  <a:pt x="2199" y="10800"/>
                </a:cubicBezTo>
                <a:cubicBezTo>
                  <a:pt x="3899" y="7057"/>
                  <a:pt x="6166" y="4577"/>
                  <a:pt x="8667" y="3677"/>
                </a:cubicBezTo>
                <a:close/>
                <a:moveTo>
                  <a:pt x="12931" y="3677"/>
                </a:moveTo>
                <a:cubicBezTo>
                  <a:pt x="15432" y="4577"/>
                  <a:pt x="17699" y="7057"/>
                  <a:pt x="19399" y="10800"/>
                </a:cubicBezTo>
                <a:cubicBezTo>
                  <a:pt x="17699" y="14543"/>
                  <a:pt x="15432" y="17019"/>
                  <a:pt x="12931" y="17920"/>
                </a:cubicBezTo>
                <a:cubicBezTo>
                  <a:pt x="14216" y="16502"/>
                  <a:pt x="15081" y="13847"/>
                  <a:pt x="15081" y="10800"/>
                </a:cubicBezTo>
                <a:cubicBezTo>
                  <a:pt x="15081" y="7753"/>
                  <a:pt x="14216" y="5094"/>
                  <a:pt x="12931" y="3677"/>
                </a:cubicBezTo>
                <a:close/>
                <a:moveTo>
                  <a:pt x="12219" y="6169"/>
                </a:moveTo>
                <a:cubicBezTo>
                  <a:pt x="12805" y="6169"/>
                  <a:pt x="13279" y="7078"/>
                  <a:pt x="13279" y="8201"/>
                </a:cubicBezTo>
                <a:cubicBezTo>
                  <a:pt x="13279" y="9324"/>
                  <a:pt x="12805" y="10234"/>
                  <a:pt x="12219" y="10234"/>
                </a:cubicBezTo>
                <a:cubicBezTo>
                  <a:pt x="11634" y="10234"/>
                  <a:pt x="11159" y="9324"/>
                  <a:pt x="11159" y="8201"/>
                </a:cubicBezTo>
                <a:cubicBezTo>
                  <a:pt x="11159" y="7078"/>
                  <a:pt x="11634" y="6169"/>
                  <a:pt x="12219" y="616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4" name="Œil/Oeil"/>
          <p:cNvSpPr/>
          <p:nvPr/>
        </p:nvSpPr>
        <p:spPr>
          <a:xfrm rot="10800000" flipH="1">
            <a:off x="7179391" y="5427217"/>
            <a:ext cx="704107" cy="367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707" y="0"/>
                  <a:pt x="2918" y="3569"/>
                  <a:pt x="407" y="9790"/>
                </a:cubicBezTo>
                <a:lnTo>
                  <a:pt x="0" y="10800"/>
                </a:lnTo>
                <a:lnTo>
                  <a:pt x="407" y="11810"/>
                </a:lnTo>
                <a:cubicBezTo>
                  <a:pt x="2918" y="18032"/>
                  <a:pt x="6707" y="21600"/>
                  <a:pt x="10800" y="21600"/>
                </a:cubicBezTo>
                <a:cubicBezTo>
                  <a:pt x="14893" y="21600"/>
                  <a:pt x="18680" y="18032"/>
                  <a:pt x="21192" y="11810"/>
                </a:cubicBezTo>
                <a:lnTo>
                  <a:pt x="21600" y="10800"/>
                </a:lnTo>
                <a:lnTo>
                  <a:pt x="21192" y="9790"/>
                </a:lnTo>
                <a:cubicBezTo>
                  <a:pt x="18680" y="3569"/>
                  <a:pt x="14893" y="0"/>
                  <a:pt x="10800" y="0"/>
                </a:cubicBezTo>
                <a:close/>
                <a:moveTo>
                  <a:pt x="8667" y="3677"/>
                </a:moveTo>
                <a:cubicBezTo>
                  <a:pt x="7382" y="5094"/>
                  <a:pt x="6517" y="7753"/>
                  <a:pt x="6517" y="10800"/>
                </a:cubicBezTo>
                <a:cubicBezTo>
                  <a:pt x="6517" y="13847"/>
                  <a:pt x="7382" y="16502"/>
                  <a:pt x="8667" y="17920"/>
                </a:cubicBezTo>
                <a:cubicBezTo>
                  <a:pt x="6166" y="17019"/>
                  <a:pt x="3899" y="14543"/>
                  <a:pt x="2199" y="10800"/>
                </a:cubicBezTo>
                <a:cubicBezTo>
                  <a:pt x="3899" y="7057"/>
                  <a:pt x="6166" y="4577"/>
                  <a:pt x="8667" y="3677"/>
                </a:cubicBezTo>
                <a:close/>
                <a:moveTo>
                  <a:pt x="12931" y="3677"/>
                </a:moveTo>
                <a:cubicBezTo>
                  <a:pt x="15432" y="4577"/>
                  <a:pt x="17699" y="7057"/>
                  <a:pt x="19399" y="10800"/>
                </a:cubicBezTo>
                <a:cubicBezTo>
                  <a:pt x="17699" y="14543"/>
                  <a:pt x="15432" y="17019"/>
                  <a:pt x="12931" y="17920"/>
                </a:cubicBezTo>
                <a:cubicBezTo>
                  <a:pt x="14216" y="16502"/>
                  <a:pt x="15081" y="13847"/>
                  <a:pt x="15081" y="10800"/>
                </a:cubicBezTo>
                <a:cubicBezTo>
                  <a:pt x="15081" y="7753"/>
                  <a:pt x="14216" y="5094"/>
                  <a:pt x="12931" y="3677"/>
                </a:cubicBezTo>
                <a:close/>
                <a:moveTo>
                  <a:pt x="12219" y="6169"/>
                </a:moveTo>
                <a:cubicBezTo>
                  <a:pt x="12805" y="6169"/>
                  <a:pt x="13279" y="7078"/>
                  <a:pt x="13279" y="8201"/>
                </a:cubicBezTo>
                <a:cubicBezTo>
                  <a:pt x="13279" y="9324"/>
                  <a:pt x="12805" y="10234"/>
                  <a:pt x="12219" y="10234"/>
                </a:cubicBezTo>
                <a:cubicBezTo>
                  <a:pt x="11634" y="10234"/>
                  <a:pt x="11159" y="9324"/>
                  <a:pt x="11159" y="8201"/>
                </a:cubicBezTo>
                <a:cubicBezTo>
                  <a:pt x="11159" y="7078"/>
                  <a:pt x="11634" y="6169"/>
                  <a:pt x="12219" y="616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1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3551" y="2522239"/>
            <a:ext cx="3098801" cy="26289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hueOff val="106354"/>
            <a:satOff val="-4882"/>
            <a:lumOff val="1535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J’ouvre la bouche dans l’eau."/>
          <p:cNvSpPr txBox="1">
            <a:spLocks noGrp="1"/>
          </p:cNvSpPr>
          <p:nvPr>
            <p:ph type="title" idx="4294967295"/>
          </p:nvPr>
        </p:nvSpPr>
        <p:spPr>
          <a:xfrm>
            <a:off x="1981200" y="2044700"/>
            <a:ext cx="10464800" cy="2540000"/>
          </a:xfrm>
          <a:prstGeom prst="rect">
            <a:avLst/>
          </a:prstGeom>
        </p:spPr>
        <p:txBody>
          <a:bodyPr anchor="b"/>
          <a:lstStyle>
            <a:lvl1pPr defTabSz="361188">
              <a:defRPr sz="5688">
                <a:solidFill>
                  <a:srgbClr val="000000"/>
                </a:solidFill>
                <a:latin typeface="Cursivestandard"/>
                <a:ea typeface="Cursivestandard"/>
                <a:cs typeface="Cursivestandard"/>
                <a:sym typeface="Cursivestandard"/>
              </a:defRPr>
            </a:lvl1pPr>
          </a:lstStyle>
          <a:p>
            <a:r>
              <a:t>J’ouvre la bouche dans l’eau. </a:t>
            </a:r>
          </a:p>
        </p:txBody>
      </p:sp>
      <p:grpSp>
        <p:nvGrpSpPr>
          <p:cNvPr id="220" name="super-heros-top-elvine-animations.jpeg"/>
          <p:cNvGrpSpPr/>
          <p:nvPr/>
        </p:nvGrpSpPr>
        <p:grpSpPr>
          <a:xfrm>
            <a:off x="1673122" y="446732"/>
            <a:ext cx="2318328" cy="1145851"/>
            <a:chOff x="0" y="0"/>
            <a:chExt cx="2318327" cy="1145849"/>
          </a:xfrm>
        </p:grpSpPr>
        <p:pic>
          <p:nvPicPr>
            <p:cNvPr id="219" name="super-heros-top-elvine-animations.jpeg" descr="super-heros-top-elvine-animations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15900" y="139699"/>
              <a:ext cx="1886528" cy="587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8" name="super-heros-top-elvine-animations.jpeg" descr="super-heros-top-elvine-animations.jpe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318328" cy="1145851"/>
            </a:xfrm>
            <a:prstGeom prst="rect">
              <a:avLst/>
            </a:prstGeom>
            <a:effectLst/>
          </p:spPr>
        </p:pic>
      </p:grpSp>
      <p:sp>
        <p:nvSpPr>
          <p:cNvPr id="221" name="Virginie Bernard, Marc Juda &amp; Mylène Rondeau"/>
          <p:cNvSpPr txBox="1"/>
          <p:nvPr/>
        </p:nvSpPr>
        <p:spPr>
          <a:xfrm>
            <a:off x="261044" y="9271000"/>
            <a:ext cx="991671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Virginie Bernard, Marc Juda &amp; Mylène Rondeau</a:t>
            </a:r>
          </a:p>
        </p:txBody>
      </p:sp>
      <p:sp>
        <p:nvSpPr>
          <p:cNvPr id="222" name="Je suis capable de nommer différentes actions."/>
          <p:cNvSpPr txBox="1"/>
          <p:nvPr/>
        </p:nvSpPr>
        <p:spPr>
          <a:xfrm>
            <a:off x="4060632" y="622299"/>
            <a:ext cx="5162923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 suis capable de nommer différentes actions.</a:t>
            </a:r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38722" y="4284467"/>
            <a:ext cx="2730501" cy="2984501"/>
          </a:xfrm>
          <a:prstGeom prst="rect">
            <a:avLst/>
          </a:prstGeom>
          <a:ln w="88900">
            <a:miter lim="400000"/>
          </a:ln>
        </p:spPr>
      </p:pic>
      <p:sp>
        <p:nvSpPr>
          <p:cNvPr id="224" name="Eau"/>
          <p:cNvSpPr/>
          <p:nvPr/>
        </p:nvSpPr>
        <p:spPr>
          <a:xfrm>
            <a:off x="3361072" y="5476199"/>
            <a:ext cx="7705056" cy="2671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728"/>
                </a:lnTo>
                <a:cubicBezTo>
                  <a:pt x="292" y="3728"/>
                  <a:pt x="665" y="4209"/>
                  <a:pt x="1059" y="4708"/>
                </a:cubicBezTo>
                <a:cubicBezTo>
                  <a:pt x="1551" y="5332"/>
                  <a:pt x="2109" y="6053"/>
                  <a:pt x="2703" y="6053"/>
                </a:cubicBezTo>
                <a:cubicBezTo>
                  <a:pt x="3287" y="6053"/>
                  <a:pt x="3802" y="5365"/>
                  <a:pt x="4256" y="4757"/>
                </a:cubicBezTo>
                <a:cubicBezTo>
                  <a:pt x="4656" y="4226"/>
                  <a:pt x="5034" y="3728"/>
                  <a:pt x="5402" y="3728"/>
                </a:cubicBezTo>
                <a:cubicBezTo>
                  <a:pt x="5769" y="3728"/>
                  <a:pt x="6142" y="4226"/>
                  <a:pt x="6542" y="4757"/>
                </a:cubicBezTo>
                <a:cubicBezTo>
                  <a:pt x="6996" y="5365"/>
                  <a:pt x="7516" y="6053"/>
                  <a:pt x="8105" y="6053"/>
                </a:cubicBezTo>
                <a:cubicBezTo>
                  <a:pt x="8689" y="6053"/>
                  <a:pt x="9186" y="5380"/>
                  <a:pt x="9624" y="4771"/>
                </a:cubicBezTo>
                <a:cubicBezTo>
                  <a:pt x="10019" y="4225"/>
                  <a:pt x="10392" y="3728"/>
                  <a:pt x="10803" y="3728"/>
                </a:cubicBezTo>
                <a:cubicBezTo>
                  <a:pt x="11187" y="3728"/>
                  <a:pt x="11512" y="4178"/>
                  <a:pt x="11885" y="4708"/>
                </a:cubicBezTo>
                <a:cubicBezTo>
                  <a:pt x="12328" y="5332"/>
                  <a:pt x="12837" y="6053"/>
                  <a:pt x="13502" y="6053"/>
                </a:cubicBezTo>
                <a:cubicBezTo>
                  <a:pt x="14172" y="6053"/>
                  <a:pt x="14690" y="5333"/>
                  <a:pt x="15144" y="4693"/>
                </a:cubicBezTo>
                <a:cubicBezTo>
                  <a:pt x="15517" y="4179"/>
                  <a:pt x="15836" y="3728"/>
                  <a:pt x="16198" y="3728"/>
                </a:cubicBezTo>
                <a:cubicBezTo>
                  <a:pt x="16566" y="3728"/>
                  <a:pt x="16902" y="4182"/>
                  <a:pt x="17291" y="4727"/>
                </a:cubicBezTo>
                <a:cubicBezTo>
                  <a:pt x="17746" y="5351"/>
                  <a:pt x="18264" y="6053"/>
                  <a:pt x="18902" y="6053"/>
                </a:cubicBezTo>
                <a:cubicBezTo>
                  <a:pt x="19556" y="6053"/>
                  <a:pt x="20113" y="5319"/>
                  <a:pt x="20605" y="4664"/>
                </a:cubicBezTo>
                <a:cubicBezTo>
                  <a:pt x="20972" y="4181"/>
                  <a:pt x="21319" y="3728"/>
                  <a:pt x="21600" y="3728"/>
                </a:cubicBezTo>
                <a:lnTo>
                  <a:pt x="21600" y="0"/>
                </a:lnTo>
                <a:cubicBezTo>
                  <a:pt x="21038" y="0"/>
                  <a:pt x="20547" y="653"/>
                  <a:pt x="20071" y="1277"/>
                </a:cubicBezTo>
                <a:cubicBezTo>
                  <a:pt x="19655" y="1807"/>
                  <a:pt x="19270" y="2325"/>
                  <a:pt x="18897" y="2325"/>
                </a:cubicBezTo>
                <a:cubicBezTo>
                  <a:pt x="18551" y="2325"/>
                  <a:pt x="18221" y="1870"/>
                  <a:pt x="17842" y="1355"/>
                </a:cubicBezTo>
                <a:cubicBezTo>
                  <a:pt x="17377" y="715"/>
                  <a:pt x="16853" y="0"/>
                  <a:pt x="16198" y="0"/>
                </a:cubicBezTo>
                <a:cubicBezTo>
                  <a:pt x="15544" y="0"/>
                  <a:pt x="15037" y="716"/>
                  <a:pt x="14583" y="1340"/>
                </a:cubicBezTo>
                <a:cubicBezTo>
                  <a:pt x="14205" y="1871"/>
                  <a:pt x="13875" y="2325"/>
                  <a:pt x="13502" y="2325"/>
                </a:cubicBezTo>
                <a:cubicBezTo>
                  <a:pt x="13134" y="2325"/>
                  <a:pt x="12820" y="1870"/>
                  <a:pt x="12452" y="1355"/>
                </a:cubicBezTo>
                <a:cubicBezTo>
                  <a:pt x="11998" y="715"/>
                  <a:pt x="11485" y="0"/>
                  <a:pt x="10803" y="0"/>
                </a:cubicBezTo>
                <a:cubicBezTo>
                  <a:pt x="10106" y="0"/>
                  <a:pt x="9554" y="749"/>
                  <a:pt x="9073" y="1404"/>
                </a:cubicBezTo>
                <a:cubicBezTo>
                  <a:pt x="8711" y="1903"/>
                  <a:pt x="8402" y="2325"/>
                  <a:pt x="8105" y="2325"/>
                </a:cubicBezTo>
                <a:cubicBezTo>
                  <a:pt x="7802" y="2325"/>
                  <a:pt x="7467" y="1889"/>
                  <a:pt x="7083" y="1374"/>
                </a:cubicBezTo>
                <a:cubicBezTo>
                  <a:pt x="6602" y="735"/>
                  <a:pt x="6050" y="0"/>
                  <a:pt x="5402" y="0"/>
                </a:cubicBezTo>
                <a:cubicBezTo>
                  <a:pt x="4747" y="0"/>
                  <a:pt x="4202" y="735"/>
                  <a:pt x="3715" y="1374"/>
                </a:cubicBezTo>
                <a:cubicBezTo>
                  <a:pt x="3348" y="1858"/>
                  <a:pt x="3001" y="2325"/>
                  <a:pt x="2703" y="2325"/>
                </a:cubicBezTo>
                <a:cubicBezTo>
                  <a:pt x="2384" y="2325"/>
                  <a:pt x="1996" y="1827"/>
                  <a:pt x="1585" y="1296"/>
                </a:cubicBezTo>
                <a:cubicBezTo>
                  <a:pt x="1082" y="657"/>
                  <a:pt x="568" y="0"/>
                  <a:pt x="0" y="0"/>
                </a:cubicBezTo>
                <a:close/>
                <a:moveTo>
                  <a:pt x="0" y="7769"/>
                </a:moveTo>
                <a:lnTo>
                  <a:pt x="0" y="11492"/>
                </a:lnTo>
                <a:cubicBezTo>
                  <a:pt x="292" y="11492"/>
                  <a:pt x="665" y="11977"/>
                  <a:pt x="1059" y="12477"/>
                </a:cubicBezTo>
                <a:cubicBezTo>
                  <a:pt x="1551" y="13100"/>
                  <a:pt x="2109" y="13817"/>
                  <a:pt x="2703" y="13817"/>
                </a:cubicBezTo>
                <a:cubicBezTo>
                  <a:pt x="3287" y="13817"/>
                  <a:pt x="3802" y="13133"/>
                  <a:pt x="4256" y="12525"/>
                </a:cubicBezTo>
                <a:cubicBezTo>
                  <a:pt x="4656" y="11995"/>
                  <a:pt x="5034" y="11492"/>
                  <a:pt x="5402" y="11492"/>
                </a:cubicBezTo>
                <a:cubicBezTo>
                  <a:pt x="5769" y="11492"/>
                  <a:pt x="6142" y="11995"/>
                  <a:pt x="6542" y="12525"/>
                </a:cubicBezTo>
                <a:cubicBezTo>
                  <a:pt x="6996" y="13133"/>
                  <a:pt x="7516" y="13817"/>
                  <a:pt x="8105" y="13817"/>
                </a:cubicBezTo>
                <a:cubicBezTo>
                  <a:pt x="8689" y="13817"/>
                  <a:pt x="9186" y="13148"/>
                  <a:pt x="9624" y="12540"/>
                </a:cubicBezTo>
                <a:cubicBezTo>
                  <a:pt x="10019" y="11994"/>
                  <a:pt x="10392" y="11492"/>
                  <a:pt x="10803" y="11492"/>
                </a:cubicBezTo>
                <a:cubicBezTo>
                  <a:pt x="11187" y="11492"/>
                  <a:pt x="11512" y="11946"/>
                  <a:pt x="11885" y="12477"/>
                </a:cubicBezTo>
                <a:cubicBezTo>
                  <a:pt x="12328" y="13100"/>
                  <a:pt x="12837" y="13817"/>
                  <a:pt x="13502" y="13817"/>
                </a:cubicBezTo>
                <a:cubicBezTo>
                  <a:pt x="14172" y="13817"/>
                  <a:pt x="14690" y="13101"/>
                  <a:pt x="15144" y="12462"/>
                </a:cubicBezTo>
                <a:cubicBezTo>
                  <a:pt x="15517" y="11947"/>
                  <a:pt x="15836" y="11492"/>
                  <a:pt x="16198" y="11492"/>
                </a:cubicBezTo>
                <a:cubicBezTo>
                  <a:pt x="16566" y="11492"/>
                  <a:pt x="16902" y="11945"/>
                  <a:pt x="17291" y="12491"/>
                </a:cubicBezTo>
                <a:cubicBezTo>
                  <a:pt x="17746" y="13115"/>
                  <a:pt x="18264" y="13817"/>
                  <a:pt x="18902" y="13817"/>
                </a:cubicBezTo>
                <a:cubicBezTo>
                  <a:pt x="19556" y="13817"/>
                  <a:pt x="20113" y="13083"/>
                  <a:pt x="20605" y="12428"/>
                </a:cubicBezTo>
                <a:cubicBezTo>
                  <a:pt x="20972" y="11944"/>
                  <a:pt x="21319" y="11492"/>
                  <a:pt x="21600" y="11492"/>
                </a:cubicBezTo>
                <a:lnTo>
                  <a:pt x="21600" y="7769"/>
                </a:lnTo>
                <a:cubicBezTo>
                  <a:pt x="21038" y="7769"/>
                  <a:pt x="20547" y="8422"/>
                  <a:pt x="20071" y="9045"/>
                </a:cubicBezTo>
                <a:cubicBezTo>
                  <a:pt x="19655" y="9591"/>
                  <a:pt x="19270" y="10088"/>
                  <a:pt x="18897" y="10088"/>
                </a:cubicBezTo>
                <a:cubicBezTo>
                  <a:pt x="18551" y="10088"/>
                  <a:pt x="18221" y="9638"/>
                  <a:pt x="17842" y="9123"/>
                </a:cubicBezTo>
                <a:cubicBezTo>
                  <a:pt x="17377" y="8484"/>
                  <a:pt x="16853" y="7769"/>
                  <a:pt x="16198" y="7769"/>
                </a:cubicBezTo>
                <a:cubicBezTo>
                  <a:pt x="15544" y="7769"/>
                  <a:pt x="15037" y="8485"/>
                  <a:pt x="14583" y="9109"/>
                </a:cubicBezTo>
                <a:cubicBezTo>
                  <a:pt x="14205" y="9639"/>
                  <a:pt x="13875" y="10088"/>
                  <a:pt x="13502" y="10088"/>
                </a:cubicBezTo>
                <a:cubicBezTo>
                  <a:pt x="13134" y="10088"/>
                  <a:pt x="12820" y="9638"/>
                  <a:pt x="12452" y="9123"/>
                </a:cubicBezTo>
                <a:cubicBezTo>
                  <a:pt x="11998" y="8484"/>
                  <a:pt x="11485" y="7769"/>
                  <a:pt x="10803" y="7769"/>
                </a:cubicBezTo>
                <a:cubicBezTo>
                  <a:pt x="10106" y="7769"/>
                  <a:pt x="9554" y="8517"/>
                  <a:pt x="9073" y="9172"/>
                </a:cubicBezTo>
                <a:cubicBezTo>
                  <a:pt x="8711" y="9671"/>
                  <a:pt x="8402" y="10088"/>
                  <a:pt x="8105" y="10088"/>
                </a:cubicBezTo>
                <a:cubicBezTo>
                  <a:pt x="7802" y="10088"/>
                  <a:pt x="7467" y="9653"/>
                  <a:pt x="7083" y="9138"/>
                </a:cubicBezTo>
                <a:cubicBezTo>
                  <a:pt x="6602" y="8499"/>
                  <a:pt x="6050" y="7769"/>
                  <a:pt x="5402" y="7769"/>
                </a:cubicBezTo>
                <a:cubicBezTo>
                  <a:pt x="4747" y="7769"/>
                  <a:pt x="4202" y="8499"/>
                  <a:pt x="3715" y="9138"/>
                </a:cubicBezTo>
                <a:cubicBezTo>
                  <a:pt x="3348" y="9622"/>
                  <a:pt x="3001" y="10088"/>
                  <a:pt x="2703" y="10088"/>
                </a:cubicBezTo>
                <a:cubicBezTo>
                  <a:pt x="2384" y="10088"/>
                  <a:pt x="1996" y="9590"/>
                  <a:pt x="1585" y="9060"/>
                </a:cubicBezTo>
                <a:cubicBezTo>
                  <a:pt x="1082" y="8421"/>
                  <a:pt x="568" y="7769"/>
                  <a:pt x="0" y="7769"/>
                </a:cubicBezTo>
                <a:close/>
                <a:moveTo>
                  <a:pt x="0" y="15547"/>
                </a:moveTo>
                <a:lnTo>
                  <a:pt x="0" y="19275"/>
                </a:lnTo>
                <a:cubicBezTo>
                  <a:pt x="292" y="19275"/>
                  <a:pt x="665" y="19761"/>
                  <a:pt x="1059" y="20260"/>
                </a:cubicBezTo>
                <a:cubicBezTo>
                  <a:pt x="1551" y="20884"/>
                  <a:pt x="2109" y="21600"/>
                  <a:pt x="2703" y="21600"/>
                </a:cubicBezTo>
                <a:cubicBezTo>
                  <a:pt x="3287" y="21600"/>
                  <a:pt x="3802" y="20912"/>
                  <a:pt x="4256" y="20304"/>
                </a:cubicBezTo>
                <a:cubicBezTo>
                  <a:pt x="4656" y="19773"/>
                  <a:pt x="5034" y="19275"/>
                  <a:pt x="5402" y="19275"/>
                </a:cubicBezTo>
                <a:cubicBezTo>
                  <a:pt x="5769" y="19275"/>
                  <a:pt x="6142" y="19773"/>
                  <a:pt x="6542" y="20304"/>
                </a:cubicBezTo>
                <a:cubicBezTo>
                  <a:pt x="6996" y="20912"/>
                  <a:pt x="7516" y="21600"/>
                  <a:pt x="8105" y="21600"/>
                </a:cubicBezTo>
                <a:cubicBezTo>
                  <a:pt x="8689" y="21600"/>
                  <a:pt x="9186" y="20931"/>
                  <a:pt x="9624" y="20323"/>
                </a:cubicBezTo>
                <a:cubicBezTo>
                  <a:pt x="10019" y="19777"/>
                  <a:pt x="10392" y="19275"/>
                  <a:pt x="10803" y="19275"/>
                </a:cubicBezTo>
                <a:cubicBezTo>
                  <a:pt x="11187" y="19275"/>
                  <a:pt x="11512" y="19729"/>
                  <a:pt x="11885" y="20260"/>
                </a:cubicBezTo>
                <a:cubicBezTo>
                  <a:pt x="12328" y="20884"/>
                  <a:pt x="12837" y="21600"/>
                  <a:pt x="13502" y="21600"/>
                </a:cubicBezTo>
                <a:cubicBezTo>
                  <a:pt x="14172" y="21600"/>
                  <a:pt x="14690" y="20885"/>
                  <a:pt x="15144" y="20245"/>
                </a:cubicBezTo>
                <a:cubicBezTo>
                  <a:pt x="15517" y="19730"/>
                  <a:pt x="15836" y="19275"/>
                  <a:pt x="16198" y="19275"/>
                </a:cubicBezTo>
                <a:cubicBezTo>
                  <a:pt x="16566" y="19275"/>
                  <a:pt x="16902" y="19729"/>
                  <a:pt x="17291" y="20274"/>
                </a:cubicBezTo>
                <a:cubicBezTo>
                  <a:pt x="17746" y="20898"/>
                  <a:pt x="18264" y="21600"/>
                  <a:pt x="18902" y="21600"/>
                </a:cubicBezTo>
                <a:cubicBezTo>
                  <a:pt x="19556" y="21600"/>
                  <a:pt x="20113" y="20866"/>
                  <a:pt x="20605" y="20211"/>
                </a:cubicBezTo>
                <a:cubicBezTo>
                  <a:pt x="20972" y="19728"/>
                  <a:pt x="21319" y="19275"/>
                  <a:pt x="21600" y="19275"/>
                </a:cubicBezTo>
                <a:lnTo>
                  <a:pt x="21600" y="15547"/>
                </a:lnTo>
                <a:cubicBezTo>
                  <a:pt x="21038" y="15547"/>
                  <a:pt x="20547" y="16205"/>
                  <a:pt x="20071" y="16829"/>
                </a:cubicBezTo>
                <a:cubicBezTo>
                  <a:pt x="19655" y="17359"/>
                  <a:pt x="19270" y="17872"/>
                  <a:pt x="18897" y="17872"/>
                </a:cubicBezTo>
                <a:cubicBezTo>
                  <a:pt x="18551" y="17872"/>
                  <a:pt x="18221" y="17421"/>
                  <a:pt x="17842" y="16907"/>
                </a:cubicBezTo>
                <a:cubicBezTo>
                  <a:pt x="17377" y="16267"/>
                  <a:pt x="16853" y="15547"/>
                  <a:pt x="16198" y="15547"/>
                </a:cubicBezTo>
                <a:cubicBezTo>
                  <a:pt x="15544" y="15547"/>
                  <a:pt x="15037" y="16268"/>
                  <a:pt x="14583" y="16892"/>
                </a:cubicBezTo>
                <a:cubicBezTo>
                  <a:pt x="14205" y="17422"/>
                  <a:pt x="13875" y="17872"/>
                  <a:pt x="13502" y="17872"/>
                </a:cubicBezTo>
                <a:cubicBezTo>
                  <a:pt x="13134" y="17872"/>
                  <a:pt x="12820" y="17421"/>
                  <a:pt x="12452" y="16907"/>
                </a:cubicBezTo>
                <a:cubicBezTo>
                  <a:pt x="11998" y="16267"/>
                  <a:pt x="11485" y="15547"/>
                  <a:pt x="10803" y="15547"/>
                </a:cubicBezTo>
                <a:cubicBezTo>
                  <a:pt x="10106" y="15547"/>
                  <a:pt x="9554" y="16296"/>
                  <a:pt x="9073" y="16951"/>
                </a:cubicBezTo>
                <a:cubicBezTo>
                  <a:pt x="8711" y="17450"/>
                  <a:pt x="8402" y="17872"/>
                  <a:pt x="8105" y="17872"/>
                </a:cubicBezTo>
                <a:cubicBezTo>
                  <a:pt x="7802" y="17872"/>
                  <a:pt x="7467" y="17436"/>
                  <a:pt x="7083" y="16921"/>
                </a:cubicBezTo>
                <a:cubicBezTo>
                  <a:pt x="6602" y="16282"/>
                  <a:pt x="6050" y="15547"/>
                  <a:pt x="5402" y="15547"/>
                </a:cubicBezTo>
                <a:cubicBezTo>
                  <a:pt x="4747" y="15547"/>
                  <a:pt x="4202" y="16282"/>
                  <a:pt x="3715" y="16921"/>
                </a:cubicBezTo>
                <a:cubicBezTo>
                  <a:pt x="3348" y="17405"/>
                  <a:pt x="3001" y="17872"/>
                  <a:pt x="2703" y="17872"/>
                </a:cubicBezTo>
                <a:cubicBezTo>
                  <a:pt x="2384" y="17872"/>
                  <a:pt x="1996" y="17374"/>
                  <a:pt x="1585" y="16843"/>
                </a:cubicBezTo>
                <a:cubicBezTo>
                  <a:pt x="1082" y="16204"/>
                  <a:pt x="568" y="15547"/>
                  <a:pt x="0" y="15547"/>
                </a:cubicBez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5" name="Bouche"/>
          <p:cNvSpPr/>
          <p:nvPr/>
        </p:nvSpPr>
        <p:spPr>
          <a:xfrm>
            <a:off x="6705486" y="5548706"/>
            <a:ext cx="1016228" cy="456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5" h="20959" extrusionOk="0">
                <a:moveTo>
                  <a:pt x="13664" y="7"/>
                </a:moveTo>
                <a:cubicBezTo>
                  <a:pt x="13051" y="69"/>
                  <a:pt x="12495" y="551"/>
                  <a:pt x="12126" y="1269"/>
                </a:cubicBezTo>
                <a:cubicBezTo>
                  <a:pt x="11094" y="3275"/>
                  <a:pt x="10277" y="3264"/>
                  <a:pt x="9247" y="1269"/>
                </a:cubicBezTo>
                <a:cubicBezTo>
                  <a:pt x="8507" y="-164"/>
                  <a:pt x="7032" y="-641"/>
                  <a:pt x="5823" y="1269"/>
                </a:cubicBezTo>
                <a:cubicBezTo>
                  <a:pt x="4198" y="3840"/>
                  <a:pt x="1572" y="7316"/>
                  <a:pt x="329" y="8932"/>
                </a:cubicBezTo>
                <a:cubicBezTo>
                  <a:pt x="-42" y="9415"/>
                  <a:pt x="-113" y="10521"/>
                  <a:pt x="184" y="11205"/>
                </a:cubicBezTo>
                <a:cubicBezTo>
                  <a:pt x="1477" y="14185"/>
                  <a:pt x="5037" y="20959"/>
                  <a:pt x="10686" y="20959"/>
                </a:cubicBezTo>
                <a:cubicBezTo>
                  <a:pt x="16339" y="20959"/>
                  <a:pt x="19899" y="14179"/>
                  <a:pt x="21190" y="11202"/>
                </a:cubicBezTo>
                <a:cubicBezTo>
                  <a:pt x="21487" y="10518"/>
                  <a:pt x="21417" y="9412"/>
                  <a:pt x="21047" y="8928"/>
                </a:cubicBezTo>
                <a:cubicBezTo>
                  <a:pt x="19746" y="7227"/>
                  <a:pt x="16941" y="3505"/>
                  <a:pt x="15549" y="1269"/>
                </a:cubicBezTo>
                <a:cubicBezTo>
                  <a:pt x="14948" y="304"/>
                  <a:pt x="14277" y="-55"/>
                  <a:pt x="13664" y="7"/>
                </a:cubicBezTo>
                <a:close/>
                <a:moveTo>
                  <a:pt x="10184" y="8476"/>
                </a:moveTo>
                <a:cubicBezTo>
                  <a:pt x="10496" y="8473"/>
                  <a:pt x="10686" y="8476"/>
                  <a:pt x="10686" y="8476"/>
                </a:cubicBezTo>
                <a:cubicBezTo>
                  <a:pt x="10686" y="8476"/>
                  <a:pt x="13746" y="8400"/>
                  <a:pt x="15344" y="9071"/>
                </a:cubicBezTo>
                <a:cubicBezTo>
                  <a:pt x="16942" y="9741"/>
                  <a:pt x="20509" y="10096"/>
                  <a:pt x="20411" y="10155"/>
                </a:cubicBezTo>
                <a:cubicBezTo>
                  <a:pt x="9918" y="16394"/>
                  <a:pt x="962" y="10155"/>
                  <a:pt x="962" y="10155"/>
                </a:cubicBezTo>
                <a:cubicBezTo>
                  <a:pt x="1064" y="10155"/>
                  <a:pt x="4429" y="9741"/>
                  <a:pt x="6027" y="9071"/>
                </a:cubicBezTo>
                <a:cubicBezTo>
                  <a:pt x="7226" y="8568"/>
                  <a:pt x="9248" y="8486"/>
                  <a:pt x="10184" y="8476"/>
                </a:cubicBezTo>
                <a:close/>
              </a:path>
            </a:pathLst>
          </a:custGeom>
          <a:solidFill>
            <a:schemeClr val="accent5">
              <a:hueOff val="457874"/>
              <a:satOff val="-29218"/>
              <a:lumOff val="-29125"/>
            </a:schemeClr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Personnalisé</PresentationFormat>
  <Paragraphs>51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Chalkduster</vt:lpstr>
      <vt:lpstr>Comic Sans MS</vt:lpstr>
      <vt:lpstr>Cursivestandard</vt:lpstr>
      <vt:lpstr>Founders Grotesk Condensed</vt:lpstr>
      <vt:lpstr>Helvetica Neue</vt:lpstr>
      <vt:lpstr>Chalkboard</vt:lpstr>
      <vt:lpstr>Je deviens un champion quand je me rends à la piscine.</vt:lpstr>
      <vt:lpstr>J’aime bien la piscine.</vt:lpstr>
      <vt:lpstr>Je n’aime pas la piscine.</vt:lpstr>
      <vt:lpstr>Je prépare mon sac. </vt:lpstr>
      <vt:lpstr>Je mets mon maillot de bain.  Je mets ma serviette.</vt:lpstr>
      <vt:lpstr>Je prends ma douche.</vt:lpstr>
      <vt:lpstr>J’entre dans l’eau</vt:lpstr>
      <vt:lpstr>J’ouvre les yeux dans l’eau. </vt:lpstr>
      <vt:lpstr>J’ouvre la bouche dans l’eau. </vt:lpstr>
      <vt:lpstr>Au bord de la piscine, je mets la tête dans l’eau. </vt:lpstr>
      <vt:lpstr>Je sors de l’eau tout seul. </vt:lpstr>
      <vt:lpstr>J’ai sauté dans l’eau.</vt:lpstr>
      <vt:lpstr>Je me suis laissé remonter.</vt:lpstr>
      <vt:lpstr>Je flotte.</vt:lpstr>
      <vt:lpstr>J’entre dans l’eau par la tête</vt:lpstr>
      <vt:lpstr>Je me déplace allongé dans l’eau.</vt:lpstr>
      <vt:lpstr>Je flotte sur le dos.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deviens un champion quand je me rends à la piscine.</dc:title>
  <dc:creator>Virginie Bernard</dc:creator>
  <cp:lastModifiedBy>Virginie Bernard</cp:lastModifiedBy>
  <cp:revision>2</cp:revision>
  <dcterms:modified xsi:type="dcterms:W3CDTF">2022-04-24T18:22:43Z</dcterms:modified>
</cp:coreProperties>
</file>